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2" name="Group 6"/>
          <p:cNvGrpSpPr/>
          <p:nvPr/>
        </p:nvGrpSpPr>
        <p:grpSpPr>
          <a:xfrm>
            <a:off x="0" y="0"/>
            <a:ext cx="12191996" cy="6858000"/>
            <a:chOff x="0" y="0"/>
            <a:chExt cx="12191996" cy="6858000"/>
          </a:xfrm>
        </p:grpSpPr>
        <p:sp>
          <p:nvSpPr>
            <p:cNvPr id="3" name="Rectangle 8"/>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nl-NL"/>
            </a:p>
          </p:txBody>
        </p:sp>
        <p:sp>
          <p:nvSpPr>
            <p:cNvPr id="4"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nl-NL"/>
            </a:p>
          </p:txBody>
        </p:sp>
      </p:grpSp>
      <p:sp>
        <p:nvSpPr>
          <p:cNvPr id="5" name="Title 1"/>
          <p:cNvSpPr txBox="1">
            <a:spLocks noGrp="1"/>
          </p:cNvSpPr>
          <p:nvPr>
            <p:ph type="ctrTitle"/>
          </p:nvPr>
        </p:nvSpPr>
        <p:spPr>
          <a:xfrm>
            <a:off x="1154951" y="2099736"/>
            <a:ext cx="8825660" cy="2677646"/>
          </a:xfrm>
        </p:spPr>
        <p:txBody>
          <a:bodyPr anchor="b"/>
          <a:lstStyle>
            <a:lvl1pPr>
              <a:defRPr sz="5400"/>
            </a:lvl1pPr>
          </a:lstStyle>
          <a:p>
            <a:pPr lvl="0"/>
            <a:r>
              <a:rPr lang="nl-NL"/>
              <a:t>Klik om de stijl te bewerken</a:t>
            </a:r>
            <a:endParaRPr lang="en-US"/>
          </a:p>
        </p:txBody>
      </p:sp>
      <p:sp>
        <p:nvSpPr>
          <p:cNvPr id="6" name="Subtitle 2"/>
          <p:cNvSpPr txBox="1">
            <a:spLocks noGrp="1"/>
          </p:cNvSpPr>
          <p:nvPr>
            <p:ph type="subTitle" idx="1"/>
          </p:nvPr>
        </p:nvSpPr>
        <p:spPr>
          <a:xfrm>
            <a:off x="1154951" y="4777383"/>
            <a:ext cx="8825660" cy="861419"/>
          </a:xfrm>
        </p:spPr>
        <p:txBody>
          <a:bodyPr/>
          <a:lstStyle>
            <a:lvl1pPr marL="0" indent="0">
              <a:buNone/>
              <a:defRPr cap="all">
                <a:solidFill>
                  <a:srgbClr val="EF53A5"/>
                </a:solidFill>
              </a:defRPr>
            </a:lvl1pPr>
          </a:lstStyle>
          <a:p>
            <a:pPr lvl="0"/>
            <a:r>
              <a:rPr lang="nl-NL"/>
              <a:t>Klik om de ondertitelstijl van het model te bewerken</a:t>
            </a:r>
            <a:endParaRPr lang="en-US"/>
          </a:p>
        </p:txBody>
      </p:sp>
      <p:sp>
        <p:nvSpPr>
          <p:cNvPr id="7" name="Date Placeholder 3"/>
          <p:cNvSpPr txBox="1">
            <a:spLocks noGrp="1"/>
          </p:cNvSpPr>
          <p:nvPr>
            <p:ph type="dt" sz="half" idx="7"/>
          </p:nvPr>
        </p:nvSpPr>
        <p:spPr>
          <a:xfrm rot="5400013">
            <a:off x="10158994" y="1792224"/>
            <a:ext cx="990596" cy="304796"/>
          </a:xfrm>
        </p:spPr>
        <p:txBody>
          <a:bodyPr anchor="t"/>
          <a:lstStyle>
            <a:lvl1pPr algn="l">
              <a:defRPr b="0">
                <a:solidFill>
                  <a:srgbClr val="FFFFFF"/>
                </a:solidFill>
              </a:defRPr>
            </a:lvl1pPr>
          </a:lstStyle>
          <a:p>
            <a:pPr lvl="0"/>
            <a:fld id="{6ECE0F59-4812-492A-9329-E85693FAEB01}" type="datetime1">
              <a:rPr lang="en-US"/>
              <a:pPr lvl="0"/>
              <a:t>7/13/2017</a:t>
            </a:fld>
            <a:endParaRPr lang="en-US"/>
          </a:p>
        </p:txBody>
      </p:sp>
      <p:sp>
        <p:nvSpPr>
          <p:cNvPr id="8" name="Footer Placeholder 4"/>
          <p:cNvSpPr txBox="1">
            <a:spLocks noGrp="1"/>
          </p:cNvSpPr>
          <p:nvPr>
            <p:ph type="ftr" sz="quarter" idx="9"/>
          </p:nvPr>
        </p:nvSpPr>
        <p:spPr>
          <a:xfrm rot="5400013">
            <a:off x="8951981" y="3227837"/>
            <a:ext cx="3859792" cy="304796"/>
          </a:xfrm>
        </p:spPr>
        <p:txBody>
          <a:bodyPr/>
          <a:lstStyle>
            <a:lvl1pPr>
              <a:defRPr b="0">
                <a:solidFill>
                  <a:srgbClr val="FFFFFF"/>
                </a:solidFill>
              </a:defRPr>
            </a:lvl1pPr>
          </a:lstStyle>
          <a:p>
            <a:pPr lvl="0"/>
            <a:r>
              <a:rPr lang="en-US"/>
              <a:t>             </a:t>
            </a:r>
          </a:p>
        </p:txBody>
      </p:sp>
      <p:sp>
        <p:nvSpPr>
          <p:cNvPr id="9" name="Rectangle 10"/>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nl-NL"/>
          </a:p>
        </p:txBody>
      </p:sp>
      <p:sp>
        <p:nvSpPr>
          <p:cNvPr id="10" name="Slide Number Placeholder 5"/>
          <p:cNvSpPr txBox="1">
            <a:spLocks noGrp="1"/>
          </p:cNvSpPr>
          <p:nvPr>
            <p:ph type="sldNum" sz="quarter" idx="8"/>
          </p:nvPr>
        </p:nvSpPr>
        <p:spPr/>
        <p:txBody>
          <a:bodyPr/>
          <a:lstStyle>
            <a:lvl1pPr>
              <a:defRPr/>
            </a:lvl1pPr>
          </a:lstStyle>
          <a:p>
            <a:pPr lvl="0"/>
            <a:fld id="{E73F5597-0539-4CE2-8482-FAC350841C9D}" type="slidenum">
              <a:t>‹nr.›</a:t>
            </a:fld>
            <a:endParaRPr lang="en-US"/>
          </a:p>
        </p:txBody>
      </p:sp>
    </p:spTree>
    <p:extLst>
      <p:ext uri="{BB962C8B-B14F-4D97-AF65-F5344CB8AC3E}">
        <p14:creationId xmlns:p14="http://schemas.microsoft.com/office/powerpoint/2010/main" val="1235083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2" name="Group 8"/>
          <p:cNvGrpSpPr/>
          <p:nvPr/>
        </p:nvGrpSpPr>
        <p:grpSpPr>
          <a:xfrm>
            <a:off x="0" y="0"/>
            <a:ext cx="12191996" cy="6858000"/>
            <a:chOff x="0" y="0"/>
            <a:chExt cx="12191996" cy="6858000"/>
          </a:xfrm>
        </p:grpSpPr>
        <p:sp>
          <p:nvSpPr>
            <p:cNvPr id="3" name="Rectangle 12"/>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nl-NL"/>
            </a:p>
          </p:txBody>
        </p:sp>
        <p:sp>
          <p:nvSpPr>
            <p:cNvPr id="4" name="Oval 16"/>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nl-NL"/>
            </a:p>
          </p:txBody>
        </p:sp>
        <p:sp>
          <p:nvSpPr>
            <p:cNvPr id="5" name="Oval 17"/>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nl-NL"/>
            </a:p>
          </p:txBody>
        </p:sp>
        <p:sp>
          <p:nvSpPr>
            <p:cNvPr id="6" name="Oval 18"/>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7" name="Oval 19"/>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nl-NL"/>
            </a:p>
          </p:txBody>
        </p:sp>
        <p:sp>
          <p:nvSpPr>
            <p:cNvPr id="8" name="Oval 20"/>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9" name="Freeform 5"/>
            <p:cNvSpPr/>
            <p:nvPr/>
          </p:nvSpPr>
          <p:spPr>
            <a:xfrm rot="10371510">
              <a:off x="263767" y="4438250"/>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nl-NL"/>
            </a:p>
          </p:txBody>
        </p:sp>
        <p:sp>
          <p:nvSpPr>
            <p:cNvPr id="10" name="Freeform 5"/>
            <p:cNvSpPr/>
            <p:nvPr/>
          </p:nvSpPr>
          <p:spPr>
            <a:xfrm rot="10799991">
              <a:off x="459514" y="321138"/>
              <a:ext cx="11277596" cy="4533896"/>
            </a:xfrm>
            <a:custGeom>
              <a:avLst/>
              <a:gdLst>
                <a:gd name="f0" fmla="val w"/>
                <a:gd name="f1" fmla="val h"/>
                <a:gd name="f2" fmla="val 0"/>
                <a:gd name="f3" fmla="val 7104"/>
                <a:gd name="f4" fmla="val 2856"/>
                <a:gd name="f5" fmla="val 1"/>
                <a:gd name="f6" fmla="val 6943"/>
                <a:gd name="f7" fmla="val 26"/>
                <a:gd name="f8" fmla="val 6782"/>
                <a:gd name="f9" fmla="val 50"/>
                <a:gd name="f10" fmla="val 6621"/>
                <a:gd name="f11" fmla="val 73"/>
                <a:gd name="f12" fmla="val 6459"/>
                <a:gd name="f13" fmla="val 93"/>
                <a:gd name="f14" fmla="val 6298"/>
                <a:gd name="f15" fmla="val 113"/>
                <a:gd name="f16" fmla="val 6136"/>
                <a:gd name="f17" fmla="val 132"/>
                <a:gd name="f18" fmla="val 5976"/>
                <a:gd name="f19" fmla="val 148"/>
                <a:gd name="f20" fmla="val 5814"/>
                <a:gd name="f21" fmla="val 163"/>
                <a:gd name="f22" fmla="val 5653"/>
                <a:gd name="f23" fmla="val 177"/>
                <a:gd name="f24" fmla="val 5494"/>
                <a:gd name="f25" fmla="val 189"/>
                <a:gd name="f26" fmla="val 5334"/>
                <a:gd name="f27" fmla="val 201"/>
                <a:gd name="f28" fmla="val 5175"/>
                <a:gd name="f29" fmla="val 211"/>
                <a:gd name="f30" fmla="val 5017"/>
                <a:gd name="f31" fmla="val 219"/>
                <a:gd name="f32" fmla="val 4859"/>
                <a:gd name="f33" fmla="val 227"/>
                <a:gd name="f34" fmla="val 4703"/>
                <a:gd name="f35" fmla="val 234"/>
                <a:gd name="f36" fmla="val 4548"/>
                <a:gd name="f37" fmla="val 239"/>
                <a:gd name="f38" fmla="val 4393"/>
                <a:gd name="f39" fmla="val 243"/>
                <a:gd name="f40" fmla="val 4240"/>
                <a:gd name="f41" fmla="val 247"/>
                <a:gd name="f42" fmla="val 4088"/>
                <a:gd name="f43" fmla="val 249"/>
                <a:gd name="f44" fmla="val 3937"/>
                <a:gd name="f45" fmla="val 251"/>
                <a:gd name="f46" fmla="val 3788"/>
                <a:gd name="f47" fmla="val 252"/>
                <a:gd name="f48" fmla="val 3640"/>
                <a:gd name="f49" fmla="val 3494"/>
                <a:gd name="f50" fmla="val 3349"/>
                <a:gd name="f51" fmla="val 3207"/>
                <a:gd name="f52" fmla="val 246"/>
                <a:gd name="f53" fmla="val 3066"/>
                <a:gd name="f54" fmla="val 2928"/>
                <a:gd name="f55" fmla="val 240"/>
                <a:gd name="f56" fmla="val 2791"/>
                <a:gd name="f57" fmla="val 235"/>
                <a:gd name="f58" fmla="val 2656"/>
                <a:gd name="f59" fmla="val 230"/>
                <a:gd name="f60" fmla="val 2524"/>
                <a:gd name="f61" fmla="val 225"/>
                <a:gd name="f62" fmla="val 2266"/>
                <a:gd name="f63" fmla="val 212"/>
                <a:gd name="f64" fmla="val 2019"/>
                <a:gd name="f65" fmla="val 198"/>
                <a:gd name="f66" fmla="val 1782"/>
                <a:gd name="f67" fmla="val 183"/>
                <a:gd name="f68" fmla="val 1557"/>
                <a:gd name="f69" fmla="val 167"/>
                <a:gd name="f70" fmla="val 1343"/>
                <a:gd name="f71" fmla="val 150"/>
                <a:gd name="f72" fmla="val 1144"/>
                <a:gd name="f73" fmla="val 957"/>
                <a:gd name="f74" fmla="val 114"/>
                <a:gd name="f75" fmla="val 785"/>
                <a:gd name="f76" fmla="val 96"/>
                <a:gd name="f77" fmla="val 627"/>
                <a:gd name="f78" fmla="val 79"/>
                <a:gd name="f79" fmla="val 487"/>
                <a:gd name="f80" fmla="val 63"/>
                <a:gd name="f81" fmla="val 361"/>
                <a:gd name="f82" fmla="val 48"/>
                <a:gd name="f83" fmla="val 254"/>
                <a:gd name="f84" fmla="val 35"/>
                <a:gd name="f85" fmla="val 165"/>
                <a:gd name="f86" fmla="val 23"/>
                <a:gd name="f87" fmla="val 42"/>
                <a:gd name="f88" fmla="val 6"/>
                <a:gd name="f89" fmla="*/ f0 1 7104"/>
                <a:gd name="f90" fmla="*/ f1 1 2856"/>
                <a:gd name="f91" fmla="val f2"/>
                <a:gd name="f92" fmla="val f3"/>
                <a:gd name="f93" fmla="val f4"/>
                <a:gd name="f94" fmla="+- f93 0 f91"/>
                <a:gd name="f95" fmla="+- f92 0 f91"/>
                <a:gd name="f96" fmla="*/ f95 1 7104"/>
                <a:gd name="f97" fmla="*/ f94 1 2856"/>
                <a:gd name="f98" fmla="*/ 0 1 f96"/>
                <a:gd name="f99" fmla="*/ f92 1 f96"/>
                <a:gd name="f100" fmla="*/ 0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7104" h="2856">
                  <a:moveTo>
                    <a:pt x="f2" y="f2"/>
                  </a:moveTo>
                  <a:lnTo>
                    <a:pt x="f2" y="f4"/>
                  </a:lnTo>
                  <a:lnTo>
                    <a:pt x="f3" y="f4"/>
                  </a:lnTo>
                  <a:lnTo>
                    <a:pt x="f3" y="f5"/>
                  </a:lnTo>
                  <a:lnTo>
                    <a:pt x="f3" y="f5"/>
                  </a:ln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5"/>
                  </a:lnTo>
                  <a:lnTo>
                    <a:pt x="f49" y="f45"/>
                  </a:lnTo>
                  <a:lnTo>
                    <a:pt x="f50" y="f43"/>
                  </a:lnTo>
                  <a:lnTo>
                    <a:pt x="f51" y="f52"/>
                  </a:lnTo>
                  <a:lnTo>
                    <a:pt x="f53" y="f39"/>
                  </a:lnTo>
                  <a:lnTo>
                    <a:pt x="f54" y="f55"/>
                  </a:lnTo>
                  <a:lnTo>
                    <a:pt x="f56" y="f57"/>
                  </a:lnTo>
                  <a:lnTo>
                    <a:pt x="f58" y="f59"/>
                  </a:lnTo>
                  <a:lnTo>
                    <a:pt x="f60" y="f61"/>
                  </a:lnTo>
                  <a:lnTo>
                    <a:pt x="f62" y="f63"/>
                  </a:lnTo>
                  <a:lnTo>
                    <a:pt x="f64" y="f65"/>
                  </a:lnTo>
                  <a:lnTo>
                    <a:pt x="f66" y="f67"/>
                  </a:lnTo>
                  <a:lnTo>
                    <a:pt x="f68" y="f69"/>
                  </a:lnTo>
                  <a:lnTo>
                    <a:pt x="f70" y="f71"/>
                  </a:lnTo>
                  <a:lnTo>
                    <a:pt x="f72" y="f17"/>
                  </a:lnTo>
                  <a:lnTo>
                    <a:pt x="f73" y="f74"/>
                  </a:lnTo>
                  <a:lnTo>
                    <a:pt x="f75" y="f76"/>
                  </a:lnTo>
                  <a:lnTo>
                    <a:pt x="f77" y="f78"/>
                  </a:lnTo>
                  <a:lnTo>
                    <a:pt x="f79" y="f80"/>
                  </a:lnTo>
                  <a:lnTo>
                    <a:pt x="f81" y="f82"/>
                  </a:lnTo>
                  <a:lnTo>
                    <a:pt x="f83" y="f84"/>
                  </a:lnTo>
                  <a:lnTo>
                    <a:pt x="f85" y="f86"/>
                  </a:lnTo>
                  <a:lnTo>
                    <a:pt x="f87" y="f88"/>
                  </a:lnTo>
                  <a:lnTo>
                    <a:pt x="f2" y="f2"/>
                  </a:lnTo>
                  <a:lnTo>
                    <a:pt x="f2" y="f2"/>
                  </a:lnTo>
                  <a:close/>
                </a:path>
              </a:pathLst>
            </a:custGeom>
            <a:solidFill>
              <a:srgbClr val="FFFFFF"/>
            </a:solidFill>
            <a:ln cap="rnd">
              <a:noFill/>
              <a:prstDash val="solid"/>
            </a:ln>
          </p:spPr>
          <p:txBody>
            <a:bodyPr lIns="0" tIns="0" rIns="0" bIns="0"/>
            <a:lstStyle/>
            <a:p>
              <a:endParaRPr lang="nl-NL"/>
            </a:p>
          </p:txBody>
        </p:sp>
        <p:sp>
          <p:nvSpPr>
            <p:cNvPr id="11"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nl-NL"/>
            </a:p>
          </p:txBody>
        </p:sp>
      </p:grpSp>
      <p:sp>
        <p:nvSpPr>
          <p:cNvPr id="12" name="Title 1"/>
          <p:cNvSpPr txBox="1">
            <a:spLocks noGrp="1"/>
          </p:cNvSpPr>
          <p:nvPr>
            <p:ph type="title"/>
          </p:nvPr>
        </p:nvSpPr>
        <p:spPr>
          <a:xfrm>
            <a:off x="1154951" y="4969928"/>
            <a:ext cx="8825660" cy="566735"/>
          </a:xfrm>
        </p:spPr>
        <p:txBody>
          <a:bodyPr anchor="b">
            <a:normAutofit/>
          </a:bodyPr>
          <a:lstStyle>
            <a:lvl1pPr>
              <a:defRPr sz="2400"/>
            </a:lvl1pPr>
          </a:lstStyle>
          <a:p>
            <a:pPr lvl="0"/>
            <a:r>
              <a:rPr lang="nl-NL"/>
              <a:t>Klik om de stijl te bewerken</a:t>
            </a:r>
            <a:endParaRPr lang="en-US"/>
          </a:p>
        </p:txBody>
      </p:sp>
      <p:sp>
        <p:nvSpPr>
          <p:cNvPr id="13" name="Picture Placeholder 2"/>
          <p:cNvSpPr txBox="1">
            <a:spLocks noGrp="1"/>
          </p:cNvSpPr>
          <p:nvPr>
            <p:ph type="pic" idx="4294967295"/>
          </p:nvPr>
        </p:nvSpPr>
        <p:spPr>
          <a:xfrm>
            <a:off x="1154951" y="685800"/>
            <a:ext cx="8825660" cy="3429000"/>
          </a:xfrm>
          <a:effectLst>
            <a:outerShdw dist="50804" dir="5400000" algn="tl">
              <a:srgbClr val="000000">
                <a:alpha val="43000"/>
              </a:srgbClr>
            </a:outerShdw>
          </a:effectLst>
        </p:spPr>
        <p:txBody>
          <a:bodyPr anchorCtr="1"/>
          <a:lstStyle>
            <a:lvl1pPr marL="0" indent="0" algn="ctr">
              <a:buNone/>
              <a:defRPr sz="1600"/>
            </a:lvl1pPr>
          </a:lstStyle>
          <a:p>
            <a:pPr lvl="0"/>
            <a:r>
              <a:rPr lang="nl-NL"/>
              <a:t>Klik op het pictogram als u een afbeelding wilt toevoegen</a:t>
            </a:r>
            <a:endParaRPr lang="en-US"/>
          </a:p>
        </p:txBody>
      </p:sp>
      <p:sp>
        <p:nvSpPr>
          <p:cNvPr id="14" name="Text Placeholder 3"/>
          <p:cNvSpPr txBox="1">
            <a:spLocks noGrp="1"/>
          </p:cNvSpPr>
          <p:nvPr>
            <p:ph type="body" idx="4294967295"/>
          </p:nvPr>
        </p:nvSpPr>
        <p:spPr>
          <a:xfrm>
            <a:off x="1154951" y="5536664"/>
            <a:ext cx="8825660" cy="493711"/>
          </a:xfrm>
        </p:spPr>
        <p:txBody>
          <a:bodyPr/>
          <a:lstStyle>
            <a:lvl1pPr marL="0" indent="0">
              <a:buNone/>
              <a:defRPr sz="1200">
                <a:solidFill>
                  <a:srgbClr val="EF53A5"/>
                </a:solidFill>
              </a:defRPr>
            </a:lvl1pPr>
          </a:lstStyle>
          <a:p>
            <a:pPr lvl="0"/>
            <a:r>
              <a:rPr lang="nl-NL"/>
              <a:t>Tekststijl van het model bewerken</a:t>
            </a:r>
          </a:p>
        </p:txBody>
      </p:sp>
      <p:sp>
        <p:nvSpPr>
          <p:cNvPr id="15" name="Date Placeholder 4"/>
          <p:cNvSpPr txBox="1">
            <a:spLocks noGrp="1"/>
          </p:cNvSpPr>
          <p:nvPr>
            <p:ph type="dt" sz="half" idx="7"/>
          </p:nvPr>
        </p:nvSpPr>
        <p:spPr/>
        <p:txBody>
          <a:bodyPr/>
          <a:lstStyle>
            <a:lvl1pPr>
              <a:defRPr/>
            </a:lvl1pPr>
          </a:lstStyle>
          <a:p>
            <a:pPr lvl="0"/>
            <a:fld id="{1B1348E4-BAA1-48F5-A97E-8F27E00BF32E}" type="datetime1">
              <a:rPr lang="en-US"/>
              <a:pPr lvl="0"/>
              <a:t>7/13/2017</a:t>
            </a:fld>
            <a:endParaRPr lang="en-US"/>
          </a:p>
        </p:txBody>
      </p:sp>
      <p:sp>
        <p:nvSpPr>
          <p:cNvPr id="16" name="Footer Placeholder 5"/>
          <p:cNvSpPr txBox="1">
            <a:spLocks noGrp="1"/>
          </p:cNvSpPr>
          <p:nvPr>
            <p:ph type="ftr" sz="quarter" idx="9"/>
          </p:nvPr>
        </p:nvSpPr>
        <p:spPr/>
        <p:txBody>
          <a:bodyPr/>
          <a:lstStyle>
            <a:lvl1pPr>
              <a:defRPr/>
            </a:lvl1pPr>
          </a:lstStyle>
          <a:p>
            <a:pPr lvl="0"/>
            <a:r>
              <a:rPr lang="en-US"/>
              <a:t>             </a:t>
            </a:r>
          </a:p>
        </p:txBody>
      </p:sp>
      <p:sp>
        <p:nvSpPr>
          <p:cNvPr id="17" name="Rectangle 15"/>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nl-NL"/>
          </a:p>
        </p:txBody>
      </p:sp>
      <p:sp>
        <p:nvSpPr>
          <p:cNvPr id="18" name="Slide Number Placeholder 6"/>
          <p:cNvSpPr txBox="1">
            <a:spLocks noGrp="1"/>
          </p:cNvSpPr>
          <p:nvPr>
            <p:ph type="sldNum" sz="quarter" idx="8"/>
          </p:nvPr>
        </p:nvSpPr>
        <p:spPr/>
        <p:txBody>
          <a:bodyPr/>
          <a:lstStyle>
            <a:lvl1pPr>
              <a:defRPr/>
            </a:lvl1pPr>
          </a:lstStyle>
          <a:p>
            <a:pPr lvl="0"/>
            <a:fld id="{26AAAD54-1E88-4341-92E7-52F1F334250F}" type="slidenum">
              <a:t>‹nr.›</a:t>
            </a:fld>
            <a:endParaRPr lang="en-US"/>
          </a:p>
        </p:txBody>
      </p:sp>
    </p:spTree>
    <p:extLst>
      <p:ext uri="{BB962C8B-B14F-4D97-AF65-F5344CB8AC3E}">
        <p14:creationId xmlns:p14="http://schemas.microsoft.com/office/powerpoint/2010/main" val="58727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2" name="Group 6"/>
          <p:cNvGrpSpPr/>
          <p:nvPr/>
        </p:nvGrpSpPr>
        <p:grpSpPr>
          <a:xfrm>
            <a:off x="0" y="0"/>
            <a:ext cx="12191996" cy="6858000"/>
            <a:chOff x="0" y="0"/>
            <a:chExt cx="12191996" cy="6858000"/>
          </a:xfrm>
        </p:grpSpPr>
        <p:sp>
          <p:nvSpPr>
            <p:cNvPr id="3" name="Rectangle 10"/>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nl-NL"/>
            </a:p>
          </p:txBody>
        </p:sp>
        <p:sp>
          <p:nvSpPr>
            <p:cNvPr id="4" name="Oval 13"/>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nl-NL"/>
            </a:p>
          </p:txBody>
        </p:sp>
        <p:sp>
          <p:nvSpPr>
            <p:cNvPr id="5" name="Oval 14"/>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nl-NL"/>
            </a:p>
          </p:txBody>
        </p:sp>
        <p:sp>
          <p:nvSpPr>
            <p:cNvPr id="6" name="Oval 15"/>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7" name="Oval 17"/>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nl-NL"/>
            </a:p>
          </p:txBody>
        </p:sp>
        <p:sp>
          <p:nvSpPr>
            <p:cNvPr id="8" name="Oval 18"/>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9" name="Freeform 5"/>
            <p:cNvSpPr/>
            <p:nvPr/>
          </p:nvSpPr>
          <p:spPr>
            <a:xfrm rot="21010064">
              <a:off x="8490945" y="2714872"/>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nl-NL"/>
            </a:p>
          </p:txBody>
        </p:sp>
        <p:sp>
          <p:nvSpPr>
            <p:cNvPr id="10" name="Freeform 5"/>
            <p:cNvSpPr/>
            <p:nvPr/>
          </p:nvSpPr>
          <p:spPr>
            <a:xfrm>
              <a:off x="455608" y="2801319"/>
              <a:ext cx="11277596" cy="3602635"/>
            </a:xfrm>
            <a:custGeom>
              <a:avLst/>
              <a:gdLst>
                <a:gd name="f0" fmla="val w"/>
                <a:gd name="f1" fmla="val h"/>
                <a:gd name="f2" fmla="val 0"/>
                <a:gd name="f3" fmla="val 10000"/>
                <a:gd name="f4" fmla="val 7946"/>
                <a:gd name="f5" fmla="val 7945"/>
                <a:gd name="f6" fmla="val 4"/>
                <a:gd name="f7" fmla="val 9773"/>
                <a:gd name="f8" fmla="val 91"/>
                <a:gd name="f9" fmla="val 9547"/>
                <a:gd name="f10" fmla="val 175"/>
                <a:gd name="f11" fmla="val 9320"/>
                <a:gd name="f12" fmla="val 256"/>
                <a:gd name="f13" fmla="val 9092"/>
                <a:gd name="f14" fmla="val 326"/>
                <a:gd name="f15" fmla="val 8865"/>
                <a:gd name="f16" fmla="val 396"/>
                <a:gd name="f17" fmla="val 8637"/>
                <a:gd name="f18" fmla="val 462"/>
                <a:gd name="f19" fmla="val 8412"/>
                <a:gd name="f20" fmla="val 518"/>
                <a:gd name="f21" fmla="val 8184"/>
                <a:gd name="f22" fmla="val 571"/>
                <a:gd name="f23" fmla="val 7957"/>
                <a:gd name="f24" fmla="val 620"/>
                <a:gd name="f25" fmla="val 7734"/>
                <a:gd name="f26" fmla="val 662"/>
                <a:gd name="f27" fmla="val 7508"/>
                <a:gd name="f28" fmla="val 704"/>
                <a:gd name="f29" fmla="val 7285"/>
                <a:gd name="f30" fmla="val 739"/>
                <a:gd name="f31" fmla="val 7062"/>
                <a:gd name="f32" fmla="val 767"/>
                <a:gd name="f33" fmla="val 6840"/>
                <a:gd name="f34" fmla="val 795"/>
                <a:gd name="f35" fmla="val 6620"/>
                <a:gd name="f36" fmla="val 819"/>
                <a:gd name="f37" fmla="val 6402"/>
                <a:gd name="f38" fmla="val 837"/>
                <a:gd name="f39" fmla="val 6184"/>
                <a:gd name="f40" fmla="val 851"/>
                <a:gd name="f41" fmla="val 5968"/>
                <a:gd name="f42" fmla="val 865"/>
                <a:gd name="f43" fmla="val 5755"/>
                <a:gd name="f44" fmla="val 872"/>
                <a:gd name="f45" fmla="val 5542"/>
                <a:gd name="f46" fmla="val 879"/>
                <a:gd name="f47" fmla="val 5332"/>
                <a:gd name="f48" fmla="val 882"/>
                <a:gd name="f49" fmla="val 5124"/>
                <a:gd name="f50" fmla="val 4918"/>
                <a:gd name="f51" fmla="val 4714"/>
                <a:gd name="f52" fmla="val 4514"/>
                <a:gd name="f53" fmla="val 861"/>
                <a:gd name="f54" fmla="val 4316"/>
                <a:gd name="f55" fmla="val 4122"/>
                <a:gd name="f56" fmla="val 840"/>
                <a:gd name="f57" fmla="val 3929"/>
                <a:gd name="f58" fmla="val 823"/>
                <a:gd name="f59" fmla="val 3739"/>
                <a:gd name="f60" fmla="val 805"/>
                <a:gd name="f61" fmla="val 3553"/>
                <a:gd name="f62" fmla="val 788"/>
                <a:gd name="f63" fmla="val 3190"/>
                <a:gd name="f64" fmla="val 742"/>
                <a:gd name="f65" fmla="val 2842"/>
                <a:gd name="f66" fmla="val 693"/>
                <a:gd name="f67" fmla="val 2508"/>
                <a:gd name="f68" fmla="val 641"/>
                <a:gd name="f69" fmla="val 2192"/>
                <a:gd name="f70" fmla="val 585"/>
                <a:gd name="f71" fmla="val 1890"/>
                <a:gd name="f72" fmla="val 525"/>
                <a:gd name="f73" fmla="val 1610"/>
                <a:gd name="f74" fmla="val 1347"/>
                <a:gd name="f75" fmla="val 399"/>
                <a:gd name="f76" fmla="val 1105"/>
                <a:gd name="f77" fmla="val 336"/>
                <a:gd name="f78" fmla="val 883"/>
                <a:gd name="f79" fmla="val 277"/>
                <a:gd name="f80" fmla="val 686"/>
                <a:gd name="f81" fmla="val 221"/>
                <a:gd name="f82" fmla="val 508"/>
                <a:gd name="f83" fmla="val 168"/>
                <a:gd name="f84" fmla="val 358"/>
                <a:gd name="f85" fmla="val 123"/>
                <a:gd name="f86" fmla="val 232"/>
                <a:gd name="f87" fmla="val 81"/>
                <a:gd name="f88" fmla="val 59"/>
                <a:gd name="f89" fmla="val 21"/>
                <a:gd name="f90" fmla="*/ f0 1 10000"/>
                <a:gd name="f91" fmla="*/ f1 1 7946"/>
                <a:gd name="f92" fmla="val f2"/>
                <a:gd name="f93" fmla="val f3"/>
                <a:gd name="f94" fmla="val f4"/>
                <a:gd name="f95" fmla="+- f94 0 f92"/>
                <a:gd name="f96" fmla="+- f93 0 f92"/>
                <a:gd name="f97" fmla="*/ f96 1 10000"/>
                <a:gd name="f98" fmla="*/ f95 1 7946"/>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7946">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nl-NL"/>
            </a:p>
          </p:txBody>
        </p:sp>
        <p:sp>
          <p:nvSpPr>
            <p:cNvPr id="11"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nl-NL"/>
            </a:p>
          </p:txBody>
        </p:sp>
      </p:grpSp>
      <p:sp>
        <p:nvSpPr>
          <p:cNvPr id="12" name="Title 1"/>
          <p:cNvSpPr txBox="1">
            <a:spLocks noGrp="1"/>
          </p:cNvSpPr>
          <p:nvPr>
            <p:ph type="title"/>
          </p:nvPr>
        </p:nvSpPr>
        <p:spPr>
          <a:xfrm>
            <a:off x="1148797" y="1063419"/>
            <a:ext cx="8831814" cy="1372989"/>
          </a:xfrm>
        </p:spPr>
        <p:txBody>
          <a:bodyPr/>
          <a:lstStyle>
            <a:lvl1pPr>
              <a:defRPr sz="4000"/>
            </a:lvl1pPr>
          </a:lstStyle>
          <a:p>
            <a:pPr lvl="0"/>
            <a:r>
              <a:rPr lang="nl-NL"/>
              <a:t>Klik om de stijl te bewerken</a:t>
            </a:r>
            <a:endParaRPr lang="en-US"/>
          </a:p>
        </p:txBody>
      </p:sp>
      <p:sp>
        <p:nvSpPr>
          <p:cNvPr id="13" name="Text Placeholder 3"/>
          <p:cNvSpPr txBox="1">
            <a:spLocks noGrp="1"/>
          </p:cNvSpPr>
          <p:nvPr>
            <p:ph type="body" idx="4294967295"/>
          </p:nvPr>
        </p:nvSpPr>
        <p:spPr>
          <a:xfrm>
            <a:off x="1154951" y="3543299"/>
            <a:ext cx="8825660" cy="2476496"/>
          </a:xfrm>
        </p:spPr>
        <p:txBody>
          <a:bodyPr anchor="ctr"/>
          <a:lstStyle>
            <a:lvl1pPr marL="0" indent="0">
              <a:buNone/>
              <a:defRPr/>
            </a:lvl1pPr>
          </a:lstStyle>
          <a:p>
            <a:pPr lvl="0"/>
            <a:r>
              <a:rPr lang="nl-NL"/>
              <a:t>Tekststijl van het model bewerken</a:t>
            </a:r>
          </a:p>
        </p:txBody>
      </p:sp>
      <p:sp>
        <p:nvSpPr>
          <p:cNvPr id="14" name="Date Placeholder 3"/>
          <p:cNvSpPr txBox="1">
            <a:spLocks noGrp="1"/>
          </p:cNvSpPr>
          <p:nvPr>
            <p:ph type="dt" sz="half" idx="7"/>
          </p:nvPr>
        </p:nvSpPr>
        <p:spPr/>
        <p:txBody>
          <a:bodyPr/>
          <a:lstStyle>
            <a:lvl1pPr>
              <a:defRPr/>
            </a:lvl1pPr>
          </a:lstStyle>
          <a:p>
            <a:pPr lvl="0"/>
            <a:fld id="{15332292-2506-46D9-B935-8EE58E81D4F1}" type="datetime1">
              <a:rPr lang="en-US"/>
              <a:pPr lvl="0"/>
              <a:t>7/13/2017</a:t>
            </a:fld>
            <a:endParaRPr lang="en-US"/>
          </a:p>
        </p:txBody>
      </p:sp>
      <p:sp>
        <p:nvSpPr>
          <p:cNvPr id="15" name="Footer Placeholder 4"/>
          <p:cNvSpPr txBox="1">
            <a:spLocks noGrp="1"/>
          </p:cNvSpPr>
          <p:nvPr>
            <p:ph type="ftr" sz="quarter" idx="9"/>
          </p:nvPr>
        </p:nvSpPr>
        <p:spPr/>
        <p:txBody>
          <a:bodyPr/>
          <a:lstStyle>
            <a:lvl1pPr>
              <a:defRPr/>
            </a:lvl1pPr>
          </a:lstStyle>
          <a:p>
            <a:pPr lvl="0"/>
            <a:r>
              <a:rPr lang="en-US"/>
              <a:t>             </a:t>
            </a:r>
          </a:p>
        </p:txBody>
      </p:sp>
      <p:sp>
        <p:nvSpPr>
          <p:cNvPr id="16" name="Rectangle 12"/>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nl-NL"/>
          </a:p>
        </p:txBody>
      </p:sp>
      <p:sp>
        <p:nvSpPr>
          <p:cNvPr id="17" name="Slide Number Placeholder 5"/>
          <p:cNvSpPr txBox="1">
            <a:spLocks noGrp="1"/>
          </p:cNvSpPr>
          <p:nvPr>
            <p:ph type="sldNum" sz="quarter" idx="8"/>
          </p:nvPr>
        </p:nvSpPr>
        <p:spPr/>
        <p:txBody>
          <a:bodyPr/>
          <a:lstStyle>
            <a:lvl1pPr>
              <a:defRPr/>
            </a:lvl1pPr>
          </a:lstStyle>
          <a:p>
            <a:pPr lvl="0"/>
            <a:fld id="{91F19D26-0AF6-4628-8A91-3F4DBE4068C8}" type="slidenum">
              <a:t>‹nr.›</a:t>
            </a:fld>
            <a:endParaRPr lang="en-US"/>
          </a:p>
        </p:txBody>
      </p:sp>
    </p:spTree>
    <p:extLst>
      <p:ext uri="{BB962C8B-B14F-4D97-AF65-F5344CB8AC3E}">
        <p14:creationId xmlns:p14="http://schemas.microsoft.com/office/powerpoint/2010/main" val="974230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2" name="Group 2"/>
          <p:cNvGrpSpPr/>
          <p:nvPr/>
        </p:nvGrpSpPr>
        <p:grpSpPr>
          <a:xfrm>
            <a:off x="0" y="0"/>
            <a:ext cx="12191996" cy="6858000"/>
            <a:chOff x="0" y="0"/>
            <a:chExt cx="12191996" cy="6858000"/>
          </a:xfrm>
        </p:grpSpPr>
        <p:sp>
          <p:nvSpPr>
            <p:cNvPr id="3" name="Rectangle 16"/>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nl-NL"/>
            </a:p>
          </p:txBody>
        </p:sp>
        <p:sp>
          <p:nvSpPr>
            <p:cNvPr id="4" name="Oval 19"/>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nl-NL"/>
            </a:p>
          </p:txBody>
        </p:sp>
        <p:sp>
          <p:nvSpPr>
            <p:cNvPr id="5" name="Oval 21"/>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nl-NL"/>
            </a:p>
          </p:txBody>
        </p:sp>
        <p:sp>
          <p:nvSpPr>
            <p:cNvPr id="6" name="Oval 22"/>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7" name="Oval 23"/>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nl-NL"/>
            </a:p>
          </p:txBody>
        </p:sp>
        <p:sp>
          <p:nvSpPr>
            <p:cNvPr id="8" name="Oval 24"/>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9" name="Freeform 5"/>
            <p:cNvSpPr/>
            <p:nvPr/>
          </p:nvSpPr>
          <p:spPr>
            <a:xfrm rot="21010064">
              <a:off x="8490945" y="4185118"/>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nl-NL"/>
            </a:p>
          </p:txBody>
        </p:sp>
        <p:sp>
          <p:nvSpPr>
            <p:cNvPr id="10" name="Freeform 5"/>
            <p:cNvSpPr/>
            <p:nvPr/>
          </p:nvSpPr>
          <p:spPr>
            <a:xfrm>
              <a:off x="455608" y="4241801"/>
              <a:ext cx="11277596" cy="2337160"/>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nl-NL"/>
            </a:p>
          </p:txBody>
        </p:sp>
        <p:sp>
          <p:nvSpPr>
            <p:cNvPr id="11"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nl-NL"/>
            </a:p>
          </p:txBody>
        </p:sp>
      </p:grpSp>
      <p:sp>
        <p:nvSpPr>
          <p:cNvPr id="12" name="TextBox 15"/>
          <p:cNvSpPr txBox="1"/>
          <p:nvPr/>
        </p:nvSpPr>
        <p:spPr>
          <a:xfrm>
            <a:off x="881563" y="607335"/>
            <a:ext cx="801910" cy="1569659"/>
          </a:xfrm>
          <a:prstGeom prst="rect">
            <a:avLst/>
          </a:prstGeom>
          <a:noFill/>
          <a:ln cap="rnd">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EF53A5"/>
                </a:solidFill>
                <a:uFillTx/>
                <a:latin typeface="Arial"/>
                <a:cs typeface="Arial"/>
              </a:rPr>
              <a:t>“</a:t>
            </a:r>
          </a:p>
        </p:txBody>
      </p:sp>
      <p:sp>
        <p:nvSpPr>
          <p:cNvPr id="13" name="TextBox 12"/>
          <p:cNvSpPr txBox="1"/>
          <p:nvPr/>
        </p:nvSpPr>
        <p:spPr>
          <a:xfrm>
            <a:off x="9884453" y="2613784"/>
            <a:ext cx="652762" cy="1569659"/>
          </a:xfrm>
          <a:prstGeom prst="rect">
            <a:avLst/>
          </a:prstGeom>
          <a:noFill/>
          <a:ln cap="rnd">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EF53A5"/>
                </a:solidFill>
                <a:uFillTx/>
                <a:latin typeface="Arial"/>
                <a:cs typeface="Arial"/>
              </a:rPr>
              <a:t>”</a:t>
            </a:r>
          </a:p>
        </p:txBody>
      </p:sp>
      <p:sp>
        <p:nvSpPr>
          <p:cNvPr id="14" name="Title 1"/>
          <p:cNvSpPr txBox="1">
            <a:spLocks noGrp="1"/>
          </p:cNvSpPr>
          <p:nvPr>
            <p:ph type="title"/>
          </p:nvPr>
        </p:nvSpPr>
        <p:spPr>
          <a:xfrm>
            <a:off x="1581875" y="982129"/>
            <a:ext cx="8453902" cy="2696629"/>
          </a:xfrm>
        </p:spPr>
        <p:txBody>
          <a:bodyPr/>
          <a:lstStyle>
            <a:lvl1pPr>
              <a:defRPr sz="4000"/>
            </a:lvl1pPr>
          </a:lstStyle>
          <a:p>
            <a:pPr lvl="0"/>
            <a:r>
              <a:rPr lang="nl-NL"/>
              <a:t>Klik om de stijl te bewerken</a:t>
            </a:r>
            <a:endParaRPr lang="en-US"/>
          </a:p>
        </p:txBody>
      </p:sp>
      <p:sp>
        <p:nvSpPr>
          <p:cNvPr id="15" name="Text Placeholder 3"/>
          <p:cNvSpPr txBox="1">
            <a:spLocks noGrp="1"/>
          </p:cNvSpPr>
          <p:nvPr>
            <p:ph type="body" idx="4294967295"/>
          </p:nvPr>
        </p:nvSpPr>
        <p:spPr>
          <a:xfrm>
            <a:off x="1945943" y="3678768"/>
            <a:ext cx="7731215" cy="342177"/>
          </a:xfrm>
        </p:spPr>
        <p:txBody>
          <a:bodyPr/>
          <a:lstStyle>
            <a:lvl1pPr marL="0" indent="0">
              <a:buNone/>
              <a:defRPr sz="1400" cap="small">
                <a:solidFill>
                  <a:srgbClr val="EF53A5"/>
                </a:solidFill>
              </a:defRPr>
            </a:lvl1pPr>
          </a:lstStyle>
          <a:p>
            <a:pPr lvl="0"/>
            <a:r>
              <a:rPr lang="nl-NL"/>
              <a:t>Tekststijl van het model bewerken</a:t>
            </a:r>
          </a:p>
        </p:txBody>
      </p:sp>
      <p:sp>
        <p:nvSpPr>
          <p:cNvPr id="16" name="Text Placeholder 3"/>
          <p:cNvSpPr txBox="1">
            <a:spLocks noGrp="1"/>
          </p:cNvSpPr>
          <p:nvPr>
            <p:ph type="body" idx="4294967295"/>
          </p:nvPr>
        </p:nvSpPr>
        <p:spPr>
          <a:xfrm>
            <a:off x="1154951" y="5029200"/>
            <a:ext cx="9244894" cy="997857"/>
          </a:xfrm>
        </p:spPr>
        <p:txBody>
          <a:bodyPr anchor="ctr"/>
          <a:lstStyle>
            <a:lvl1pPr marL="0" indent="0">
              <a:buNone/>
              <a:defRPr sz="1400"/>
            </a:lvl1pPr>
          </a:lstStyle>
          <a:p>
            <a:pPr lvl="0"/>
            <a:r>
              <a:rPr lang="nl-NL"/>
              <a:t>Tekststijl van het model bewerken</a:t>
            </a:r>
          </a:p>
        </p:txBody>
      </p:sp>
      <p:sp>
        <p:nvSpPr>
          <p:cNvPr id="17" name="Date Placeholder 3"/>
          <p:cNvSpPr txBox="1">
            <a:spLocks noGrp="1"/>
          </p:cNvSpPr>
          <p:nvPr>
            <p:ph type="dt" sz="half" idx="7"/>
          </p:nvPr>
        </p:nvSpPr>
        <p:spPr/>
        <p:txBody>
          <a:bodyPr/>
          <a:lstStyle>
            <a:lvl1pPr>
              <a:defRPr/>
            </a:lvl1pPr>
          </a:lstStyle>
          <a:p>
            <a:pPr lvl="0"/>
            <a:fld id="{1E1ABC30-2F80-4D85-A5F3-FD77D5965E60}" type="datetime1">
              <a:rPr lang="en-US"/>
              <a:pPr lvl="0"/>
              <a:t>7/13/2017</a:t>
            </a:fld>
            <a:endParaRPr lang="en-US"/>
          </a:p>
        </p:txBody>
      </p:sp>
      <p:sp>
        <p:nvSpPr>
          <p:cNvPr id="18" name="Footer Placeholder 4"/>
          <p:cNvSpPr txBox="1">
            <a:spLocks noGrp="1"/>
          </p:cNvSpPr>
          <p:nvPr>
            <p:ph type="ftr" sz="quarter" idx="9"/>
          </p:nvPr>
        </p:nvSpPr>
        <p:spPr/>
        <p:txBody>
          <a:bodyPr/>
          <a:lstStyle>
            <a:lvl1pPr>
              <a:defRPr/>
            </a:lvl1pPr>
          </a:lstStyle>
          <a:p>
            <a:pPr lvl="0"/>
            <a:r>
              <a:rPr lang="en-US"/>
              <a:t>             </a:t>
            </a:r>
          </a:p>
        </p:txBody>
      </p:sp>
      <p:sp>
        <p:nvSpPr>
          <p:cNvPr id="19" name="Rectangle 18"/>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nl-NL"/>
          </a:p>
        </p:txBody>
      </p:sp>
      <p:sp>
        <p:nvSpPr>
          <p:cNvPr id="20" name="Slide Number Placeholder 5"/>
          <p:cNvSpPr txBox="1">
            <a:spLocks noGrp="1"/>
          </p:cNvSpPr>
          <p:nvPr>
            <p:ph type="sldNum" sz="quarter" idx="8"/>
          </p:nvPr>
        </p:nvSpPr>
        <p:spPr/>
        <p:txBody>
          <a:bodyPr/>
          <a:lstStyle>
            <a:lvl1pPr>
              <a:defRPr/>
            </a:lvl1pPr>
          </a:lstStyle>
          <a:p>
            <a:pPr lvl="0"/>
            <a:fld id="{D8B6C74A-46D3-41F9-8E89-0136F264CE26}" type="slidenum">
              <a:t>‹nr.›</a:t>
            </a:fld>
            <a:endParaRPr lang="en-US"/>
          </a:p>
        </p:txBody>
      </p:sp>
    </p:spTree>
    <p:extLst>
      <p:ext uri="{BB962C8B-B14F-4D97-AF65-F5344CB8AC3E}">
        <p14:creationId xmlns:p14="http://schemas.microsoft.com/office/powerpoint/2010/main" val="2928076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2" name="Group 8"/>
          <p:cNvGrpSpPr/>
          <p:nvPr/>
        </p:nvGrpSpPr>
        <p:grpSpPr>
          <a:xfrm>
            <a:off x="0" y="0"/>
            <a:ext cx="12191996" cy="6858000"/>
            <a:chOff x="0" y="0"/>
            <a:chExt cx="12191996" cy="6858000"/>
          </a:xfrm>
        </p:grpSpPr>
        <p:sp>
          <p:nvSpPr>
            <p:cNvPr id="3" name="Rectangle 10"/>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nl-NL"/>
            </a:p>
          </p:txBody>
        </p:sp>
        <p:sp>
          <p:nvSpPr>
            <p:cNvPr id="4" name="Oval 14"/>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nl-NL"/>
            </a:p>
          </p:txBody>
        </p:sp>
        <p:sp>
          <p:nvSpPr>
            <p:cNvPr id="5" name="Oval 15"/>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nl-NL"/>
            </a:p>
          </p:txBody>
        </p:sp>
        <p:sp>
          <p:nvSpPr>
            <p:cNvPr id="6" name="Oval 16"/>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7" name="Oval 17"/>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nl-NL"/>
            </a:p>
          </p:txBody>
        </p:sp>
        <p:sp>
          <p:nvSpPr>
            <p:cNvPr id="8" name="Oval 18"/>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9" name="Freeform 5"/>
            <p:cNvSpPr/>
            <p:nvPr/>
          </p:nvSpPr>
          <p:spPr>
            <a:xfrm rot="21010064">
              <a:off x="8490945" y="4193585"/>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nl-NL"/>
            </a:p>
          </p:txBody>
        </p:sp>
        <p:sp>
          <p:nvSpPr>
            <p:cNvPr id="10" name="Freeform 5"/>
            <p:cNvSpPr/>
            <p:nvPr/>
          </p:nvSpPr>
          <p:spPr>
            <a:xfrm>
              <a:off x="455608" y="4241801"/>
              <a:ext cx="11277596" cy="2337160"/>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nl-NL"/>
            </a:p>
          </p:txBody>
        </p:sp>
        <p:sp>
          <p:nvSpPr>
            <p:cNvPr id="11"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nl-NL"/>
            </a:p>
          </p:txBody>
        </p:sp>
      </p:grpSp>
      <p:sp>
        <p:nvSpPr>
          <p:cNvPr id="12" name="Title 1"/>
          <p:cNvSpPr txBox="1">
            <a:spLocks noGrp="1"/>
          </p:cNvSpPr>
          <p:nvPr>
            <p:ph type="title"/>
          </p:nvPr>
        </p:nvSpPr>
        <p:spPr>
          <a:xfrm>
            <a:off x="1154951" y="2370664"/>
            <a:ext cx="8825660" cy="1822518"/>
          </a:xfrm>
        </p:spPr>
        <p:txBody>
          <a:bodyPr anchor="b"/>
          <a:lstStyle>
            <a:lvl1pPr>
              <a:defRPr sz="4000"/>
            </a:lvl1pPr>
          </a:lstStyle>
          <a:p>
            <a:pPr lvl="0"/>
            <a:r>
              <a:rPr lang="nl-NL"/>
              <a:t>Klik om de stijl te bewerken</a:t>
            </a:r>
            <a:endParaRPr lang="en-US"/>
          </a:p>
        </p:txBody>
      </p:sp>
      <p:sp>
        <p:nvSpPr>
          <p:cNvPr id="13" name="Text Placeholder 2"/>
          <p:cNvSpPr txBox="1">
            <a:spLocks noGrp="1"/>
          </p:cNvSpPr>
          <p:nvPr>
            <p:ph type="body" idx="4294967295"/>
          </p:nvPr>
        </p:nvSpPr>
        <p:spPr>
          <a:xfrm>
            <a:off x="1154951" y="5024966"/>
            <a:ext cx="8825660" cy="860395"/>
          </a:xfrm>
        </p:spPr>
        <p:txBody>
          <a:bodyPr/>
          <a:lstStyle>
            <a:lvl1pPr marL="0" indent="0">
              <a:buNone/>
              <a:defRPr sz="2000">
                <a:solidFill>
                  <a:srgbClr val="EF53A5"/>
                </a:solidFill>
              </a:defRPr>
            </a:lvl1pPr>
          </a:lstStyle>
          <a:p>
            <a:pPr lvl="0"/>
            <a:r>
              <a:rPr lang="nl-NL"/>
              <a:t>Tekststijl van het model bewerken</a:t>
            </a:r>
          </a:p>
        </p:txBody>
      </p:sp>
      <p:sp>
        <p:nvSpPr>
          <p:cNvPr id="14" name="Date Placeholder 3"/>
          <p:cNvSpPr txBox="1">
            <a:spLocks noGrp="1"/>
          </p:cNvSpPr>
          <p:nvPr>
            <p:ph type="dt" sz="half" idx="7"/>
          </p:nvPr>
        </p:nvSpPr>
        <p:spPr/>
        <p:txBody>
          <a:bodyPr/>
          <a:lstStyle>
            <a:lvl1pPr>
              <a:defRPr/>
            </a:lvl1pPr>
          </a:lstStyle>
          <a:p>
            <a:pPr lvl="0"/>
            <a:fld id="{EDF29A11-DD62-462F-A092-138BDF5071DD}" type="datetime1">
              <a:rPr lang="en-US"/>
              <a:pPr lvl="0"/>
              <a:t>7/13/2017</a:t>
            </a:fld>
            <a:endParaRPr lang="en-US"/>
          </a:p>
        </p:txBody>
      </p:sp>
      <p:sp>
        <p:nvSpPr>
          <p:cNvPr id="15" name="Footer Placeholder 4"/>
          <p:cNvSpPr txBox="1">
            <a:spLocks noGrp="1"/>
          </p:cNvSpPr>
          <p:nvPr>
            <p:ph type="ftr" sz="quarter" idx="9"/>
          </p:nvPr>
        </p:nvSpPr>
        <p:spPr/>
        <p:txBody>
          <a:bodyPr/>
          <a:lstStyle>
            <a:lvl1pPr>
              <a:defRPr/>
            </a:lvl1pPr>
          </a:lstStyle>
          <a:p>
            <a:pPr lvl="0"/>
            <a:r>
              <a:rPr lang="en-US"/>
              <a:t>             </a:t>
            </a:r>
          </a:p>
        </p:txBody>
      </p:sp>
      <p:sp>
        <p:nvSpPr>
          <p:cNvPr id="16" name="Rectangle 13"/>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nl-NL"/>
          </a:p>
        </p:txBody>
      </p:sp>
      <p:sp>
        <p:nvSpPr>
          <p:cNvPr id="17" name="Slide Number Placeholder 5"/>
          <p:cNvSpPr txBox="1">
            <a:spLocks noGrp="1"/>
          </p:cNvSpPr>
          <p:nvPr>
            <p:ph type="sldNum" sz="quarter" idx="8"/>
          </p:nvPr>
        </p:nvSpPr>
        <p:spPr/>
        <p:txBody>
          <a:bodyPr/>
          <a:lstStyle>
            <a:lvl1pPr>
              <a:defRPr/>
            </a:lvl1pPr>
          </a:lstStyle>
          <a:p>
            <a:pPr lvl="0"/>
            <a:fld id="{F0D187C1-DAED-4BAF-9CF9-15C4C4139B49}" type="slidenum">
              <a:t>‹nr.›</a:t>
            </a:fld>
            <a:endParaRPr lang="en-US"/>
          </a:p>
        </p:txBody>
      </p:sp>
    </p:spTree>
    <p:extLst>
      <p:ext uri="{BB962C8B-B14F-4D97-AF65-F5344CB8AC3E}">
        <p14:creationId xmlns:p14="http://schemas.microsoft.com/office/powerpoint/2010/main" val="2726539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51" y="973671"/>
            <a:ext cx="8825660" cy="706968"/>
          </a:xfrm>
        </p:spPr>
        <p:txBody>
          <a:bodyPr/>
          <a:lstStyle>
            <a:lvl1pPr>
              <a:defRPr/>
            </a:lvl1pPr>
          </a:lstStyle>
          <a:p>
            <a:pPr lvl="0"/>
            <a:r>
              <a:rPr lang="nl-NL"/>
              <a:t>Klik om de stijl te bewerken</a:t>
            </a:r>
            <a:endParaRPr lang="en-US"/>
          </a:p>
        </p:txBody>
      </p:sp>
      <p:sp>
        <p:nvSpPr>
          <p:cNvPr id="3" name="Text Placeholder 2"/>
          <p:cNvSpPr txBox="1">
            <a:spLocks noGrp="1"/>
          </p:cNvSpPr>
          <p:nvPr>
            <p:ph type="body" idx="4294967295"/>
          </p:nvPr>
        </p:nvSpPr>
        <p:spPr>
          <a:xfrm>
            <a:off x="1154951" y="2603497"/>
            <a:ext cx="3141878" cy="576264"/>
          </a:xfrm>
        </p:spPr>
        <p:txBody>
          <a:bodyPr anchor="b">
            <a:noAutofit/>
          </a:bodyPr>
          <a:lstStyle>
            <a:lvl1pPr marL="0" indent="0">
              <a:buNone/>
              <a:defRPr sz="2400">
                <a:solidFill>
                  <a:srgbClr val="EF53A5"/>
                </a:solidFill>
              </a:defRPr>
            </a:lvl1pPr>
          </a:lstStyle>
          <a:p>
            <a:pPr lvl="0"/>
            <a:r>
              <a:rPr lang="nl-NL"/>
              <a:t>Tekststijl van het model bewerken</a:t>
            </a:r>
          </a:p>
        </p:txBody>
      </p:sp>
      <p:sp>
        <p:nvSpPr>
          <p:cNvPr id="4" name="Text Placeholder 3"/>
          <p:cNvSpPr txBox="1">
            <a:spLocks noGrp="1"/>
          </p:cNvSpPr>
          <p:nvPr>
            <p:ph type="body" idx="4294967295"/>
          </p:nvPr>
        </p:nvSpPr>
        <p:spPr>
          <a:xfrm>
            <a:off x="1154951" y="3179761"/>
            <a:ext cx="3141878" cy="2847295"/>
          </a:xfrm>
        </p:spPr>
        <p:txBody>
          <a:bodyPr/>
          <a:lstStyle>
            <a:lvl1pPr marL="0" indent="0">
              <a:buNone/>
              <a:defRPr sz="1400"/>
            </a:lvl1pPr>
          </a:lstStyle>
          <a:p>
            <a:pPr lvl="0"/>
            <a:r>
              <a:rPr lang="nl-NL"/>
              <a:t>Tekststijl van het model bewerken</a:t>
            </a:r>
          </a:p>
        </p:txBody>
      </p:sp>
      <p:sp>
        <p:nvSpPr>
          <p:cNvPr id="5" name="Text Placeholder 4"/>
          <p:cNvSpPr txBox="1">
            <a:spLocks noGrp="1"/>
          </p:cNvSpPr>
          <p:nvPr>
            <p:ph type="body" idx="4294967295"/>
          </p:nvPr>
        </p:nvSpPr>
        <p:spPr>
          <a:xfrm>
            <a:off x="4512719" y="2603497"/>
            <a:ext cx="3147008" cy="576264"/>
          </a:xfrm>
        </p:spPr>
        <p:txBody>
          <a:bodyPr anchor="b">
            <a:noAutofit/>
          </a:bodyPr>
          <a:lstStyle>
            <a:lvl1pPr marL="0" indent="0">
              <a:buNone/>
              <a:defRPr sz="2400">
                <a:solidFill>
                  <a:srgbClr val="EF53A5"/>
                </a:solidFill>
              </a:defRPr>
            </a:lvl1pPr>
          </a:lstStyle>
          <a:p>
            <a:pPr lvl="0"/>
            <a:r>
              <a:rPr lang="nl-NL"/>
              <a:t>Tekststijl van het model bewerken</a:t>
            </a:r>
          </a:p>
        </p:txBody>
      </p:sp>
      <p:sp>
        <p:nvSpPr>
          <p:cNvPr id="6" name="Text Placeholder 3"/>
          <p:cNvSpPr txBox="1">
            <a:spLocks noGrp="1"/>
          </p:cNvSpPr>
          <p:nvPr>
            <p:ph type="body" idx="4294967295"/>
          </p:nvPr>
        </p:nvSpPr>
        <p:spPr>
          <a:xfrm>
            <a:off x="4512719" y="3179761"/>
            <a:ext cx="3147008" cy="2847295"/>
          </a:xfrm>
        </p:spPr>
        <p:txBody>
          <a:bodyPr/>
          <a:lstStyle>
            <a:lvl1pPr marL="0" indent="0">
              <a:buNone/>
              <a:defRPr sz="1400"/>
            </a:lvl1pPr>
          </a:lstStyle>
          <a:p>
            <a:pPr lvl="0"/>
            <a:r>
              <a:rPr lang="nl-NL"/>
              <a:t>Tekststijl van het model bewerken</a:t>
            </a:r>
          </a:p>
        </p:txBody>
      </p:sp>
      <p:sp>
        <p:nvSpPr>
          <p:cNvPr id="7" name="Text Placeholder 4"/>
          <p:cNvSpPr txBox="1">
            <a:spLocks noGrp="1"/>
          </p:cNvSpPr>
          <p:nvPr>
            <p:ph type="body" idx="4294967295"/>
          </p:nvPr>
        </p:nvSpPr>
        <p:spPr>
          <a:xfrm>
            <a:off x="7888135" y="2603497"/>
            <a:ext cx="3145728" cy="576264"/>
          </a:xfrm>
        </p:spPr>
        <p:txBody>
          <a:bodyPr anchor="b">
            <a:noAutofit/>
          </a:bodyPr>
          <a:lstStyle>
            <a:lvl1pPr marL="0" indent="0">
              <a:buNone/>
              <a:defRPr sz="2400">
                <a:solidFill>
                  <a:srgbClr val="EF53A5"/>
                </a:solidFill>
              </a:defRPr>
            </a:lvl1pPr>
          </a:lstStyle>
          <a:p>
            <a:pPr lvl="0"/>
            <a:r>
              <a:rPr lang="nl-NL"/>
              <a:t>Tekststijl van het model bewerken</a:t>
            </a:r>
          </a:p>
        </p:txBody>
      </p:sp>
      <p:sp>
        <p:nvSpPr>
          <p:cNvPr id="8" name="Text Placeholder 3"/>
          <p:cNvSpPr txBox="1">
            <a:spLocks noGrp="1"/>
          </p:cNvSpPr>
          <p:nvPr>
            <p:ph type="body" idx="4294967295"/>
          </p:nvPr>
        </p:nvSpPr>
        <p:spPr>
          <a:xfrm>
            <a:off x="7888327" y="3179761"/>
            <a:ext cx="3145536" cy="2847295"/>
          </a:xfrm>
        </p:spPr>
        <p:txBody>
          <a:bodyPr/>
          <a:lstStyle>
            <a:lvl1pPr marL="0" indent="0">
              <a:buNone/>
              <a:defRPr sz="1400"/>
            </a:lvl1pPr>
          </a:lstStyle>
          <a:p>
            <a:pPr lvl="0"/>
            <a:r>
              <a:rPr lang="nl-NL"/>
              <a:t>Tekststijl van het model bewerken</a:t>
            </a:r>
          </a:p>
        </p:txBody>
      </p:sp>
      <p:cxnSp>
        <p:nvCxnSpPr>
          <p:cNvPr id="9" name="Straight Connector 16"/>
          <p:cNvCxnSpPr/>
          <p:nvPr/>
        </p:nvCxnSpPr>
        <p:spPr>
          <a:xfrm>
            <a:off x="4403969" y="2569628"/>
            <a:ext cx="0" cy="3492505"/>
          </a:xfrm>
          <a:prstGeom prst="straightConnector1">
            <a:avLst/>
          </a:prstGeom>
          <a:noFill/>
          <a:ln w="12701" cap="rnd">
            <a:solidFill>
              <a:srgbClr val="B31166">
                <a:alpha val="40000"/>
              </a:srgbClr>
            </a:solidFill>
            <a:prstDash val="solid"/>
          </a:ln>
        </p:spPr>
      </p:cxnSp>
      <p:cxnSp>
        <p:nvCxnSpPr>
          <p:cNvPr id="10" name="Straight Connector 17"/>
          <p:cNvCxnSpPr/>
          <p:nvPr/>
        </p:nvCxnSpPr>
        <p:spPr>
          <a:xfrm>
            <a:off x="7772400" y="2569628"/>
            <a:ext cx="0" cy="3492505"/>
          </a:xfrm>
          <a:prstGeom prst="straightConnector1">
            <a:avLst/>
          </a:prstGeom>
          <a:noFill/>
          <a:ln w="12701" cap="rnd">
            <a:solidFill>
              <a:srgbClr val="B31166">
                <a:alpha val="40000"/>
              </a:srgbClr>
            </a:solidFill>
            <a:prstDash val="solid"/>
          </a:ln>
        </p:spPr>
      </p:cxnSp>
      <p:sp>
        <p:nvSpPr>
          <p:cNvPr id="11" name="Date Placeholder 6"/>
          <p:cNvSpPr txBox="1">
            <a:spLocks noGrp="1"/>
          </p:cNvSpPr>
          <p:nvPr>
            <p:ph type="dt" sz="half" idx="7"/>
          </p:nvPr>
        </p:nvSpPr>
        <p:spPr/>
        <p:txBody>
          <a:bodyPr/>
          <a:lstStyle>
            <a:lvl1pPr>
              <a:defRPr/>
            </a:lvl1pPr>
          </a:lstStyle>
          <a:p>
            <a:pPr lvl="0"/>
            <a:fld id="{6BE12F45-6379-432A-B5D8-7BC8E0718028}" type="datetime1">
              <a:rPr lang="en-US"/>
              <a:pPr lvl="0"/>
              <a:t>7/13/2017</a:t>
            </a:fld>
            <a:endParaRPr lang="en-US"/>
          </a:p>
        </p:txBody>
      </p:sp>
      <p:sp>
        <p:nvSpPr>
          <p:cNvPr id="12" name="Footer Placeholder 7"/>
          <p:cNvSpPr txBox="1">
            <a:spLocks noGrp="1"/>
          </p:cNvSpPr>
          <p:nvPr>
            <p:ph type="ftr" sz="quarter" idx="9"/>
          </p:nvPr>
        </p:nvSpPr>
        <p:spPr/>
        <p:txBody>
          <a:bodyPr/>
          <a:lstStyle>
            <a:lvl1pPr>
              <a:defRPr/>
            </a:lvl1pPr>
          </a:lstStyle>
          <a:p>
            <a:pPr lvl="0"/>
            <a:r>
              <a:rPr lang="en-US"/>
              <a:t>             </a:t>
            </a:r>
          </a:p>
        </p:txBody>
      </p:sp>
      <p:sp>
        <p:nvSpPr>
          <p:cNvPr id="13" name="Slide Number Placeholder 8"/>
          <p:cNvSpPr txBox="1">
            <a:spLocks noGrp="1"/>
          </p:cNvSpPr>
          <p:nvPr>
            <p:ph type="sldNum" sz="quarter" idx="8"/>
          </p:nvPr>
        </p:nvSpPr>
        <p:spPr/>
        <p:txBody>
          <a:bodyPr/>
          <a:lstStyle>
            <a:lvl1pPr>
              <a:defRPr/>
            </a:lvl1pPr>
          </a:lstStyle>
          <a:p>
            <a:pPr lvl="0"/>
            <a:fld id="{7E0236C7-2C4A-44CE-9F04-DFD6F2834E84}" type="slidenum">
              <a:t>‹nr.›</a:t>
            </a:fld>
            <a:endParaRPr lang="en-US"/>
          </a:p>
        </p:txBody>
      </p:sp>
    </p:spTree>
    <p:extLst>
      <p:ext uri="{BB962C8B-B14F-4D97-AF65-F5344CB8AC3E}">
        <p14:creationId xmlns:p14="http://schemas.microsoft.com/office/powerpoint/2010/main" val="783093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 kolom">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51" y="973671"/>
            <a:ext cx="8825660" cy="706968"/>
          </a:xfrm>
        </p:spPr>
        <p:txBody>
          <a:bodyPr/>
          <a:lstStyle>
            <a:lvl1pPr>
              <a:defRPr/>
            </a:lvl1pPr>
          </a:lstStyle>
          <a:p>
            <a:pPr lvl="0"/>
            <a:r>
              <a:rPr lang="nl-NL"/>
              <a:t>Klik om de stijl te bewerken</a:t>
            </a:r>
            <a:endParaRPr lang="en-US"/>
          </a:p>
        </p:txBody>
      </p:sp>
      <p:sp>
        <p:nvSpPr>
          <p:cNvPr id="3" name="Text Placeholder 2"/>
          <p:cNvSpPr txBox="1">
            <a:spLocks noGrp="1"/>
          </p:cNvSpPr>
          <p:nvPr>
            <p:ph type="body" idx="4294967295"/>
          </p:nvPr>
        </p:nvSpPr>
        <p:spPr>
          <a:xfrm>
            <a:off x="1154951" y="4532845"/>
            <a:ext cx="3050438" cy="576264"/>
          </a:xfrm>
        </p:spPr>
        <p:txBody>
          <a:bodyPr anchor="b">
            <a:noAutofit/>
          </a:bodyPr>
          <a:lstStyle>
            <a:lvl1pPr marL="0" indent="0">
              <a:buNone/>
              <a:defRPr sz="2400">
                <a:solidFill>
                  <a:srgbClr val="EF53A5"/>
                </a:solidFill>
              </a:defRPr>
            </a:lvl1pPr>
          </a:lstStyle>
          <a:p>
            <a:pPr lvl="0"/>
            <a:r>
              <a:rPr lang="nl-NL"/>
              <a:t>Tekststijl van het model bewerken</a:t>
            </a:r>
          </a:p>
        </p:txBody>
      </p:sp>
      <p:sp>
        <p:nvSpPr>
          <p:cNvPr id="4" name="Picture Placeholder 2"/>
          <p:cNvSpPr txBox="1">
            <a:spLocks noGrp="1"/>
          </p:cNvSpPr>
          <p:nvPr>
            <p:ph type="pic" idx="4294967295"/>
          </p:nvPr>
        </p:nvSpPr>
        <p:spPr>
          <a:xfrm>
            <a:off x="1334548" y="2603497"/>
            <a:ext cx="2691243" cy="1591513"/>
          </a:xfrm>
          <a:effectLst>
            <a:outerShdw dist="50804" dir="5400000" algn="tl">
              <a:srgbClr val="000000">
                <a:alpha val="43000"/>
              </a:srgbClr>
            </a:outerShdw>
          </a:effectLst>
        </p:spPr>
        <p:txBody>
          <a:bodyPr anchorCtr="1"/>
          <a:lstStyle>
            <a:lvl1pPr marL="0" indent="0" algn="ctr">
              <a:buNone/>
              <a:defRPr sz="1600"/>
            </a:lvl1pPr>
          </a:lstStyle>
          <a:p>
            <a:pPr lvl="0"/>
            <a:r>
              <a:rPr lang="nl-NL"/>
              <a:t>Klik op het pictogram als u een afbeelding wilt toevoegen</a:t>
            </a:r>
            <a:endParaRPr lang="en-US"/>
          </a:p>
        </p:txBody>
      </p:sp>
      <p:sp>
        <p:nvSpPr>
          <p:cNvPr id="5" name="Text Placeholder 3"/>
          <p:cNvSpPr txBox="1">
            <a:spLocks noGrp="1"/>
          </p:cNvSpPr>
          <p:nvPr>
            <p:ph type="body" idx="4294967295"/>
          </p:nvPr>
        </p:nvSpPr>
        <p:spPr>
          <a:xfrm>
            <a:off x="1154951" y="5109109"/>
            <a:ext cx="3050438" cy="917947"/>
          </a:xfrm>
        </p:spPr>
        <p:txBody>
          <a:bodyPr/>
          <a:lstStyle>
            <a:lvl1pPr marL="0" indent="0">
              <a:buNone/>
              <a:defRPr sz="1400"/>
            </a:lvl1pPr>
          </a:lstStyle>
          <a:p>
            <a:pPr lvl="0"/>
            <a:r>
              <a:rPr lang="nl-NL"/>
              <a:t>Tekststijl van het model bewerken</a:t>
            </a:r>
          </a:p>
        </p:txBody>
      </p:sp>
      <p:sp>
        <p:nvSpPr>
          <p:cNvPr id="6" name="Text Placeholder 4"/>
          <p:cNvSpPr txBox="1">
            <a:spLocks noGrp="1"/>
          </p:cNvSpPr>
          <p:nvPr>
            <p:ph type="body" idx="4294967295"/>
          </p:nvPr>
        </p:nvSpPr>
        <p:spPr>
          <a:xfrm>
            <a:off x="4568863" y="4532845"/>
            <a:ext cx="3050438" cy="576264"/>
          </a:xfrm>
        </p:spPr>
        <p:txBody>
          <a:bodyPr anchor="b">
            <a:noAutofit/>
          </a:bodyPr>
          <a:lstStyle>
            <a:lvl1pPr marL="0" indent="0">
              <a:buNone/>
              <a:defRPr sz="2400">
                <a:solidFill>
                  <a:srgbClr val="EF53A5"/>
                </a:solidFill>
              </a:defRPr>
            </a:lvl1pPr>
          </a:lstStyle>
          <a:p>
            <a:pPr lvl="0"/>
            <a:r>
              <a:rPr lang="nl-NL"/>
              <a:t>Tekststijl van het model bewerken</a:t>
            </a:r>
          </a:p>
        </p:txBody>
      </p:sp>
      <p:sp>
        <p:nvSpPr>
          <p:cNvPr id="7" name="Picture Placeholder 2"/>
          <p:cNvSpPr txBox="1">
            <a:spLocks noGrp="1"/>
          </p:cNvSpPr>
          <p:nvPr>
            <p:ph type="pic" idx="4294967295"/>
          </p:nvPr>
        </p:nvSpPr>
        <p:spPr>
          <a:xfrm>
            <a:off x="4748460" y="2603497"/>
            <a:ext cx="2691243" cy="1591513"/>
          </a:xfrm>
          <a:effectLst>
            <a:outerShdw dist="50804" dir="5400000" algn="tl">
              <a:srgbClr val="000000">
                <a:alpha val="43000"/>
              </a:srgbClr>
            </a:outerShdw>
          </a:effectLst>
        </p:spPr>
        <p:txBody>
          <a:bodyPr anchorCtr="1"/>
          <a:lstStyle>
            <a:lvl1pPr marL="0" indent="0" algn="ctr">
              <a:buNone/>
              <a:defRPr sz="1600"/>
            </a:lvl1pPr>
          </a:lstStyle>
          <a:p>
            <a:pPr lvl="0"/>
            <a:r>
              <a:rPr lang="nl-NL"/>
              <a:t>Klik op het pictogram als u een afbeelding wilt toevoegen</a:t>
            </a:r>
            <a:endParaRPr lang="en-US"/>
          </a:p>
        </p:txBody>
      </p:sp>
      <p:sp>
        <p:nvSpPr>
          <p:cNvPr id="8" name="Text Placeholder 3"/>
          <p:cNvSpPr txBox="1">
            <a:spLocks noGrp="1"/>
          </p:cNvSpPr>
          <p:nvPr>
            <p:ph type="body" idx="4294967295"/>
          </p:nvPr>
        </p:nvSpPr>
        <p:spPr>
          <a:xfrm>
            <a:off x="4570171" y="5109109"/>
            <a:ext cx="3050438" cy="917947"/>
          </a:xfrm>
        </p:spPr>
        <p:txBody>
          <a:bodyPr/>
          <a:lstStyle>
            <a:lvl1pPr marL="0" indent="0">
              <a:buNone/>
              <a:defRPr sz="1400"/>
            </a:lvl1pPr>
          </a:lstStyle>
          <a:p>
            <a:pPr lvl="0"/>
            <a:r>
              <a:rPr lang="nl-NL"/>
              <a:t>Tekststijl van het model bewerken</a:t>
            </a:r>
          </a:p>
        </p:txBody>
      </p:sp>
      <p:sp>
        <p:nvSpPr>
          <p:cNvPr id="9" name="Text Placeholder 4"/>
          <p:cNvSpPr txBox="1">
            <a:spLocks noGrp="1"/>
          </p:cNvSpPr>
          <p:nvPr>
            <p:ph type="body" idx="4294967295"/>
          </p:nvPr>
        </p:nvSpPr>
        <p:spPr>
          <a:xfrm>
            <a:off x="7982776" y="4532845"/>
            <a:ext cx="3051096" cy="576264"/>
          </a:xfrm>
        </p:spPr>
        <p:txBody>
          <a:bodyPr anchor="b">
            <a:noAutofit/>
          </a:bodyPr>
          <a:lstStyle>
            <a:lvl1pPr marL="0" indent="0">
              <a:buNone/>
              <a:defRPr sz="2400">
                <a:solidFill>
                  <a:srgbClr val="EF53A5"/>
                </a:solidFill>
              </a:defRPr>
            </a:lvl1pPr>
          </a:lstStyle>
          <a:p>
            <a:pPr lvl="0"/>
            <a:r>
              <a:rPr lang="nl-NL"/>
              <a:t>Tekststijl van het model bewerken</a:t>
            </a:r>
          </a:p>
        </p:txBody>
      </p:sp>
      <p:sp>
        <p:nvSpPr>
          <p:cNvPr id="10" name="Picture Placeholder 2"/>
          <p:cNvSpPr txBox="1">
            <a:spLocks noGrp="1"/>
          </p:cNvSpPr>
          <p:nvPr>
            <p:ph type="pic" idx="4294967295"/>
          </p:nvPr>
        </p:nvSpPr>
        <p:spPr>
          <a:xfrm>
            <a:off x="8163031" y="2603497"/>
            <a:ext cx="2691243" cy="1591513"/>
          </a:xfrm>
          <a:effectLst>
            <a:outerShdw dist="50804" dir="5400000" algn="tl">
              <a:srgbClr val="000000">
                <a:alpha val="43000"/>
              </a:srgbClr>
            </a:outerShdw>
          </a:effectLst>
        </p:spPr>
        <p:txBody>
          <a:bodyPr anchorCtr="1"/>
          <a:lstStyle>
            <a:lvl1pPr marL="0" indent="0" algn="ctr">
              <a:buNone/>
              <a:defRPr sz="1600"/>
            </a:lvl1pPr>
          </a:lstStyle>
          <a:p>
            <a:pPr lvl="0"/>
            <a:r>
              <a:rPr lang="nl-NL"/>
              <a:t>Klik op het pictogram als u een afbeelding wilt toevoegen</a:t>
            </a:r>
            <a:endParaRPr lang="en-US"/>
          </a:p>
        </p:txBody>
      </p:sp>
      <p:sp>
        <p:nvSpPr>
          <p:cNvPr id="11" name="Text Placeholder 3"/>
          <p:cNvSpPr txBox="1">
            <a:spLocks noGrp="1"/>
          </p:cNvSpPr>
          <p:nvPr>
            <p:ph type="body" idx="4294967295"/>
          </p:nvPr>
        </p:nvSpPr>
        <p:spPr>
          <a:xfrm>
            <a:off x="7982776" y="5109100"/>
            <a:ext cx="3051096" cy="917947"/>
          </a:xfrm>
        </p:spPr>
        <p:txBody>
          <a:bodyPr/>
          <a:lstStyle>
            <a:lvl1pPr marL="0" indent="0">
              <a:buNone/>
              <a:defRPr sz="1400"/>
            </a:lvl1pPr>
          </a:lstStyle>
          <a:p>
            <a:pPr lvl="0"/>
            <a:r>
              <a:rPr lang="nl-NL"/>
              <a:t>Tekststijl van het model bewerken</a:t>
            </a:r>
          </a:p>
        </p:txBody>
      </p:sp>
      <p:cxnSp>
        <p:nvCxnSpPr>
          <p:cNvPr id="12" name="Straight Connector 42"/>
          <p:cNvCxnSpPr/>
          <p:nvPr/>
        </p:nvCxnSpPr>
        <p:spPr>
          <a:xfrm>
            <a:off x="4405835" y="2569628"/>
            <a:ext cx="0" cy="3492505"/>
          </a:xfrm>
          <a:prstGeom prst="straightConnector1">
            <a:avLst/>
          </a:prstGeom>
          <a:noFill/>
          <a:ln w="12701" cap="rnd">
            <a:solidFill>
              <a:srgbClr val="B31166">
                <a:alpha val="40000"/>
              </a:srgbClr>
            </a:solidFill>
            <a:prstDash val="solid"/>
          </a:ln>
        </p:spPr>
      </p:cxnSp>
      <p:cxnSp>
        <p:nvCxnSpPr>
          <p:cNvPr id="13" name="Straight Connector 43"/>
          <p:cNvCxnSpPr/>
          <p:nvPr/>
        </p:nvCxnSpPr>
        <p:spPr>
          <a:xfrm>
            <a:off x="7797802" y="2569628"/>
            <a:ext cx="0" cy="3492505"/>
          </a:xfrm>
          <a:prstGeom prst="straightConnector1">
            <a:avLst/>
          </a:prstGeom>
          <a:noFill/>
          <a:ln w="12701" cap="rnd">
            <a:solidFill>
              <a:srgbClr val="B31166">
                <a:alpha val="40000"/>
              </a:srgbClr>
            </a:solidFill>
            <a:prstDash val="solid"/>
          </a:ln>
        </p:spPr>
      </p:cxnSp>
      <p:sp>
        <p:nvSpPr>
          <p:cNvPr id="14" name="Date Placeholder 6"/>
          <p:cNvSpPr txBox="1">
            <a:spLocks noGrp="1"/>
          </p:cNvSpPr>
          <p:nvPr>
            <p:ph type="dt" sz="half" idx="7"/>
          </p:nvPr>
        </p:nvSpPr>
        <p:spPr/>
        <p:txBody>
          <a:bodyPr/>
          <a:lstStyle>
            <a:lvl1pPr>
              <a:defRPr/>
            </a:lvl1pPr>
          </a:lstStyle>
          <a:p>
            <a:pPr lvl="0"/>
            <a:fld id="{65209E25-66D9-4289-BB8D-D46456DE2F23}" type="datetime1">
              <a:rPr lang="en-US"/>
              <a:pPr lvl="0"/>
              <a:t>7/13/2017</a:t>
            </a:fld>
            <a:endParaRPr lang="en-US"/>
          </a:p>
        </p:txBody>
      </p:sp>
      <p:sp>
        <p:nvSpPr>
          <p:cNvPr id="15" name="Footer Placeholder 7"/>
          <p:cNvSpPr txBox="1">
            <a:spLocks noGrp="1"/>
          </p:cNvSpPr>
          <p:nvPr>
            <p:ph type="ftr" sz="quarter" idx="9"/>
          </p:nvPr>
        </p:nvSpPr>
        <p:spPr>
          <a:xfrm>
            <a:off x="561112" y="6391838"/>
            <a:ext cx="3644286" cy="304796"/>
          </a:xfrm>
        </p:spPr>
        <p:txBody>
          <a:bodyPr/>
          <a:lstStyle>
            <a:lvl1pPr>
              <a:defRPr/>
            </a:lvl1pPr>
          </a:lstStyle>
          <a:p>
            <a:pPr lvl="0"/>
            <a:r>
              <a:rPr lang="en-US"/>
              <a:t>             </a:t>
            </a:r>
          </a:p>
        </p:txBody>
      </p:sp>
      <p:sp>
        <p:nvSpPr>
          <p:cNvPr id="16" name="Slide Number Placeholder 8"/>
          <p:cNvSpPr txBox="1">
            <a:spLocks noGrp="1"/>
          </p:cNvSpPr>
          <p:nvPr>
            <p:ph type="sldNum" sz="quarter" idx="8"/>
          </p:nvPr>
        </p:nvSpPr>
        <p:spPr/>
        <p:txBody>
          <a:bodyPr/>
          <a:lstStyle>
            <a:lvl1pPr>
              <a:defRPr/>
            </a:lvl1pPr>
          </a:lstStyle>
          <a:p>
            <a:pPr lvl="0"/>
            <a:fld id="{A95B0968-F10C-410F-B4EE-B7DEC06E5D7F}" type="slidenum">
              <a:t>‹nr.›</a:t>
            </a:fld>
            <a:endParaRPr lang="en-US"/>
          </a:p>
        </p:txBody>
      </p:sp>
    </p:spTree>
    <p:extLst>
      <p:ext uri="{BB962C8B-B14F-4D97-AF65-F5344CB8AC3E}">
        <p14:creationId xmlns:p14="http://schemas.microsoft.com/office/powerpoint/2010/main" val="1674703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51" y="973671"/>
            <a:ext cx="8825660" cy="706968"/>
          </a:xfrm>
        </p:spPr>
        <p:txBody>
          <a:bodyPr/>
          <a:lstStyle>
            <a:lvl1pPr>
              <a:defRPr/>
            </a:lvl1pPr>
          </a:lstStyle>
          <a:p>
            <a:pPr lvl="0"/>
            <a:r>
              <a:rPr lang="nl-NL"/>
              <a:t>Klik om de stijl te bewerken</a:t>
            </a:r>
            <a:endParaRPr lang="en-US"/>
          </a:p>
        </p:txBody>
      </p:sp>
      <p:sp>
        <p:nvSpPr>
          <p:cNvPr id="3" name="Vertical Text Placeholder 2"/>
          <p:cNvSpPr txBox="1">
            <a:spLocks noGrp="1"/>
          </p:cNvSpPr>
          <p:nvPr>
            <p:ph type="body" orient="vert" idx="1"/>
          </p:nvPr>
        </p:nvSpPr>
        <p:spPr>
          <a:xfrm>
            <a:off x="1154951" y="2603497"/>
            <a:ext cx="8825660" cy="3416298"/>
          </a:xfrm>
        </p:spPr>
        <p:txBody>
          <a:bodyPr vert="eaVert"/>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txBox="1">
            <a:spLocks noGrp="1"/>
          </p:cNvSpPr>
          <p:nvPr>
            <p:ph type="dt" sz="half" idx="7"/>
          </p:nvPr>
        </p:nvSpPr>
        <p:spPr>
          <a:xfrm>
            <a:off x="10695435" y="6391838"/>
            <a:ext cx="990596" cy="304796"/>
          </a:xfrm>
        </p:spPr>
        <p:txBody>
          <a:bodyPr/>
          <a:lstStyle>
            <a:lvl1pPr>
              <a:defRPr/>
            </a:lvl1pPr>
          </a:lstStyle>
          <a:p>
            <a:pPr lvl="0"/>
            <a:fld id="{60F555F9-247D-46B1-A5CF-45807E70E3BE}" type="datetime1">
              <a:rPr lang="en-US"/>
              <a:pPr lvl="0"/>
              <a:t>7/13/2017</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             </a:t>
            </a:r>
          </a:p>
        </p:txBody>
      </p:sp>
      <p:sp>
        <p:nvSpPr>
          <p:cNvPr id="6" name="Slide Number Placeholder 5"/>
          <p:cNvSpPr txBox="1">
            <a:spLocks noGrp="1"/>
          </p:cNvSpPr>
          <p:nvPr>
            <p:ph type="sldNum" sz="quarter" idx="8"/>
          </p:nvPr>
        </p:nvSpPr>
        <p:spPr/>
        <p:txBody>
          <a:bodyPr/>
          <a:lstStyle>
            <a:lvl1pPr>
              <a:defRPr/>
            </a:lvl1pPr>
          </a:lstStyle>
          <a:p>
            <a:pPr lvl="0"/>
            <a:fld id="{26B9F33D-228A-4923-859A-AA8482D5282F}" type="slidenum">
              <a:t>‹nr.›</a:t>
            </a:fld>
            <a:endParaRPr lang="en-US"/>
          </a:p>
        </p:txBody>
      </p:sp>
    </p:spTree>
    <p:extLst>
      <p:ext uri="{BB962C8B-B14F-4D97-AF65-F5344CB8AC3E}">
        <p14:creationId xmlns:p14="http://schemas.microsoft.com/office/powerpoint/2010/main" val="4104732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2" name="Group 8"/>
          <p:cNvGrpSpPr/>
          <p:nvPr/>
        </p:nvGrpSpPr>
        <p:grpSpPr>
          <a:xfrm>
            <a:off x="0" y="0"/>
            <a:ext cx="12191996" cy="6858000"/>
            <a:chOff x="0" y="0"/>
            <a:chExt cx="12191996" cy="6858000"/>
          </a:xfrm>
        </p:grpSpPr>
        <p:sp>
          <p:nvSpPr>
            <p:cNvPr id="3" name="Rectangle 11"/>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nl-NL"/>
            </a:p>
          </p:txBody>
        </p:sp>
        <p:sp>
          <p:nvSpPr>
            <p:cNvPr id="4" name="Oval 14"/>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nl-NL"/>
            </a:p>
          </p:txBody>
        </p:sp>
        <p:sp>
          <p:nvSpPr>
            <p:cNvPr id="5" name="Oval 15"/>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nl-NL"/>
            </a:p>
          </p:txBody>
        </p:sp>
        <p:sp>
          <p:nvSpPr>
            <p:cNvPr id="6" name="Oval 17"/>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7" name="Oval 18"/>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nl-NL"/>
            </a:p>
          </p:txBody>
        </p:sp>
        <p:sp>
          <p:nvSpPr>
            <p:cNvPr id="8" name="Oval 19"/>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9" name="Rectangle 6"/>
            <p:cNvSpPr/>
            <p:nvPr/>
          </p:nvSpPr>
          <p:spPr>
            <a:xfrm>
              <a:off x="414863" y="402162"/>
              <a:ext cx="6510866" cy="6053666"/>
            </a:xfrm>
            <a:prstGeom prst="rect">
              <a:avLst/>
            </a:prstGeom>
            <a:solidFill>
              <a:srgbClr val="FFFFFF"/>
            </a:solidFill>
            <a:ln cap="rnd">
              <a:noFill/>
              <a:prstDash val="solid"/>
            </a:ln>
          </p:spPr>
          <p:txBody>
            <a:bodyPr lIns="0" tIns="0" rIns="0" bIns="0"/>
            <a:lstStyle/>
            <a:p>
              <a:endParaRPr lang="nl-NL"/>
            </a:p>
          </p:txBody>
        </p:sp>
        <p:sp>
          <p:nvSpPr>
            <p:cNvPr id="10" name="Freeform 5"/>
            <p:cNvSpPr/>
            <p:nvPr/>
          </p:nvSpPr>
          <p:spPr>
            <a:xfrm rot="5101754">
              <a:off x="6294738" y="4577734"/>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nl-NL"/>
            </a:p>
          </p:txBody>
        </p:sp>
        <p:sp>
          <p:nvSpPr>
            <p:cNvPr id="11" name="Freeform 5"/>
            <p:cNvSpPr/>
            <p:nvPr/>
          </p:nvSpPr>
          <p:spPr>
            <a:xfrm rot="5400013">
              <a:off x="4449237" y="2801718"/>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nl-NL"/>
            </a:p>
          </p:txBody>
        </p:sp>
        <p:sp>
          <p:nvSpPr>
            <p:cNvPr id="12"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nl-NL"/>
            </a:p>
          </p:txBody>
        </p:sp>
      </p:grpSp>
      <p:sp>
        <p:nvSpPr>
          <p:cNvPr id="13" name="Vertical Title 1"/>
          <p:cNvSpPr txBox="1">
            <a:spLocks noGrp="1"/>
          </p:cNvSpPr>
          <p:nvPr>
            <p:ph type="title" orient="vert"/>
          </p:nvPr>
        </p:nvSpPr>
        <p:spPr>
          <a:xfrm>
            <a:off x="8585237" y="1278468"/>
            <a:ext cx="1409968" cy="4748588"/>
          </a:xfrm>
        </p:spPr>
        <p:txBody>
          <a:bodyPr vert="eaVert" anchor="b"/>
          <a:lstStyle>
            <a:lvl1pPr>
              <a:defRPr/>
            </a:lvl1pPr>
          </a:lstStyle>
          <a:p>
            <a:pPr lvl="0"/>
            <a:r>
              <a:rPr lang="nl-NL"/>
              <a:t>Klik om de stijl te bewerken</a:t>
            </a:r>
            <a:endParaRPr lang="en-US"/>
          </a:p>
        </p:txBody>
      </p:sp>
      <p:sp>
        <p:nvSpPr>
          <p:cNvPr id="14" name="Vertical Text Placeholder 2"/>
          <p:cNvSpPr txBox="1">
            <a:spLocks noGrp="1"/>
          </p:cNvSpPr>
          <p:nvPr>
            <p:ph type="body" orient="vert" idx="1"/>
          </p:nvPr>
        </p:nvSpPr>
        <p:spPr>
          <a:xfrm>
            <a:off x="1154951" y="1278468"/>
            <a:ext cx="6256023" cy="4748588"/>
          </a:xfrm>
        </p:spPr>
        <p:txBody>
          <a:bodyPr vert="eaVert"/>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5" name="Date Placeholder 3"/>
          <p:cNvSpPr txBox="1">
            <a:spLocks noGrp="1"/>
          </p:cNvSpPr>
          <p:nvPr>
            <p:ph type="dt" sz="half" idx="7"/>
          </p:nvPr>
        </p:nvSpPr>
        <p:spPr>
          <a:xfrm>
            <a:off x="10653107" y="6391838"/>
            <a:ext cx="992133" cy="304796"/>
          </a:xfrm>
        </p:spPr>
        <p:txBody>
          <a:bodyPr/>
          <a:lstStyle>
            <a:lvl1pPr>
              <a:defRPr/>
            </a:lvl1pPr>
          </a:lstStyle>
          <a:p>
            <a:pPr lvl="0"/>
            <a:fld id="{53C5F54F-05BC-4811-BDD2-09A7E036C8F7}" type="datetime1">
              <a:rPr lang="en-US"/>
              <a:pPr lvl="0"/>
              <a:t>7/13/2017</a:t>
            </a:fld>
            <a:endParaRPr lang="en-US"/>
          </a:p>
        </p:txBody>
      </p:sp>
      <p:sp>
        <p:nvSpPr>
          <p:cNvPr id="16" name="Footer Placeholder 4"/>
          <p:cNvSpPr txBox="1">
            <a:spLocks noGrp="1"/>
          </p:cNvSpPr>
          <p:nvPr>
            <p:ph type="ftr" sz="quarter" idx="9"/>
          </p:nvPr>
        </p:nvSpPr>
        <p:spPr/>
        <p:txBody>
          <a:bodyPr/>
          <a:lstStyle>
            <a:lvl1pPr>
              <a:defRPr/>
            </a:lvl1pPr>
          </a:lstStyle>
          <a:p>
            <a:pPr lvl="0"/>
            <a:r>
              <a:rPr lang="en-US"/>
              <a:t>             </a:t>
            </a:r>
          </a:p>
        </p:txBody>
      </p:sp>
      <p:sp>
        <p:nvSpPr>
          <p:cNvPr id="17" name="Rectangle 13"/>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nl-NL"/>
          </a:p>
        </p:txBody>
      </p:sp>
      <p:sp>
        <p:nvSpPr>
          <p:cNvPr id="18" name="Slide Number Placeholder 5"/>
          <p:cNvSpPr txBox="1">
            <a:spLocks noGrp="1"/>
          </p:cNvSpPr>
          <p:nvPr>
            <p:ph type="sldNum" sz="quarter" idx="8"/>
          </p:nvPr>
        </p:nvSpPr>
        <p:spPr/>
        <p:txBody>
          <a:bodyPr/>
          <a:lstStyle>
            <a:lvl1pPr>
              <a:defRPr/>
            </a:lvl1pPr>
          </a:lstStyle>
          <a:p>
            <a:pPr lvl="0"/>
            <a:fld id="{F9E01AEF-BC2E-4318-A7AB-5BF3334A33F9}" type="slidenum">
              <a:t>‹nr.›</a:t>
            </a:fld>
            <a:endParaRPr lang="en-US"/>
          </a:p>
        </p:txBody>
      </p:sp>
    </p:spTree>
    <p:extLst>
      <p:ext uri="{BB962C8B-B14F-4D97-AF65-F5344CB8AC3E}">
        <p14:creationId xmlns:p14="http://schemas.microsoft.com/office/powerpoint/2010/main" val="225606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Content Placeholder 2"/>
          <p:cNvSpPr txBox="1">
            <a:spLocks noGrp="1"/>
          </p:cNvSpPr>
          <p:nvPr>
            <p:ph idx="1"/>
          </p:nvPr>
        </p:nvSpPr>
        <p:spPr>
          <a:xfrm>
            <a:off x="1154951" y="2603497"/>
            <a:ext cx="8825660" cy="3416298"/>
          </a:xfrm>
        </p:spPr>
        <p:txBody>
          <a:bodyPr/>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txBox="1">
            <a:spLocks noGrp="1"/>
          </p:cNvSpPr>
          <p:nvPr>
            <p:ph type="dt" sz="half" idx="7"/>
          </p:nvPr>
        </p:nvSpPr>
        <p:spPr/>
        <p:txBody>
          <a:bodyPr/>
          <a:lstStyle>
            <a:lvl1pPr>
              <a:defRPr/>
            </a:lvl1pPr>
          </a:lstStyle>
          <a:p>
            <a:pPr lvl="0"/>
            <a:fld id="{E5A47F84-72D7-4DA9-8494-F8482180CAFB}" type="datetime1">
              <a:rPr lang="en-US"/>
              <a:pPr lvl="0"/>
              <a:t>7/13/2017</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             </a:t>
            </a:r>
          </a:p>
        </p:txBody>
      </p:sp>
      <p:sp>
        <p:nvSpPr>
          <p:cNvPr id="6" name="Slide Number Placeholder 5"/>
          <p:cNvSpPr txBox="1">
            <a:spLocks noGrp="1"/>
          </p:cNvSpPr>
          <p:nvPr>
            <p:ph type="sldNum" sz="quarter" idx="8"/>
          </p:nvPr>
        </p:nvSpPr>
        <p:spPr/>
        <p:txBody>
          <a:bodyPr/>
          <a:lstStyle>
            <a:lvl1pPr>
              <a:defRPr/>
            </a:lvl1pPr>
          </a:lstStyle>
          <a:p>
            <a:pPr lvl="0"/>
            <a:fld id="{A2458415-90F2-4302-A26D-1A80B80AA848}" type="slidenum">
              <a:t>‹nr.›</a:t>
            </a:fld>
            <a:endParaRPr lang="en-US"/>
          </a:p>
        </p:txBody>
      </p:sp>
    </p:spTree>
    <p:extLst>
      <p:ext uri="{BB962C8B-B14F-4D97-AF65-F5344CB8AC3E}">
        <p14:creationId xmlns:p14="http://schemas.microsoft.com/office/powerpoint/2010/main" val="373437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2" name="Group 7"/>
          <p:cNvGrpSpPr/>
          <p:nvPr/>
        </p:nvGrpSpPr>
        <p:grpSpPr>
          <a:xfrm>
            <a:off x="0" y="0"/>
            <a:ext cx="12191996" cy="6858000"/>
            <a:chOff x="0" y="0"/>
            <a:chExt cx="12191996" cy="6858000"/>
          </a:xfrm>
        </p:grpSpPr>
        <p:sp>
          <p:nvSpPr>
            <p:cNvPr id="3" name="Rectangle 13"/>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nl-NL"/>
            </a:p>
          </p:txBody>
        </p:sp>
        <p:sp>
          <p:nvSpPr>
            <p:cNvPr id="4" name="Oval 16"/>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nl-NL"/>
            </a:p>
          </p:txBody>
        </p:sp>
        <p:sp>
          <p:nvSpPr>
            <p:cNvPr id="5" name="Oval 17"/>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nl-NL"/>
            </a:p>
          </p:txBody>
        </p:sp>
        <p:sp>
          <p:nvSpPr>
            <p:cNvPr id="6" name="Oval 18"/>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7" name="Oval 19"/>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nl-NL"/>
            </a:p>
          </p:txBody>
        </p:sp>
        <p:sp>
          <p:nvSpPr>
            <p:cNvPr id="8" name="Oval 20"/>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9" name="Rectangle 9"/>
            <p:cNvSpPr/>
            <p:nvPr/>
          </p:nvSpPr>
          <p:spPr>
            <a:xfrm>
              <a:off x="7289797" y="402162"/>
              <a:ext cx="4478868" cy="6053666"/>
            </a:xfrm>
            <a:prstGeom prst="rect">
              <a:avLst/>
            </a:prstGeom>
            <a:solidFill>
              <a:srgbClr val="FFFFFF"/>
            </a:solidFill>
            <a:ln cap="rnd">
              <a:noFill/>
              <a:prstDash val="solid"/>
            </a:ln>
          </p:spPr>
          <p:txBody>
            <a:bodyPr lIns="0" tIns="0" rIns="0" bIns="0"/>
            <a:lstStyle/>
            <a:p>
              <a:endParaRPr lang="nl-NL"/>
            </a:p>
          </p:txBody>
        </p:sp>
        <p:sp>
          <p:nvSpPr>
            <p:cNvPr id="10" name="Freeform 5"/>
            <p:cNvSpPr/>
            <p:nvPr/>
          </p:nvSpPr>
          <p:spPr>
            <a:xfrm rot="16200004">
              <a:off x="3787248" y="2801726"/>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nl-NL"/>
            </a:p>
          </p:txBody>
        </p:sp>
        <p:sp>
          <p:nvSpPr>
            <p:cNvPr id="11" name="Freeform 5"/>
            <p:cNvSpPr/>
            <p:nvPr/>
          </p:nvSpPr>
          <p:spPr>
            <a:xfrm rot="15922474">
              <a:off x="4698351" y="1826073"/>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nl-NL"/>
            </a:p>
          </p:txBody>
        </p:sp>
        <p:sp>
          <p:nvSpPr>
            <p:cNvPr id="12"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nl-NL"/>
            </a:p>
          </p:txBody>
        </p:sp>
      </p:grpSp>
      <p:sp>
        <p:nvSpPr>
          <p:cNvPr id="13" name="Title 1"/>
          <p:cNvSpPr txBox="1">
            <a:spLocks noGrp="1"/>
          </p:cNvSpPr>
          <p:nvPr>
            <p:ph type="title"/>
          </p:nvPr>
        </p:nvSpPr>
        <p:spPr>
          <a:xfrm>
            <a:off x="1154951" y="2677646"/>
            <a:ext cx="4351026" cy="2283823"/>
          </a:xfrm>
        </p:spPr>
        <p:txBody>
          <a:bodyPr/>
          <a:lstStyle>
            <a:lvl1pPr>
              <a:defRPr sz="4000"/>
            </a:lvl1pPr>
          </a:lstStyle>
          <a:p>
            <a:pPr lvl="0"/>
            <a:r>
              <a:rPr lang="nl-NL"/>
              <a:t>Klik om de stijl te bewerken</a:t>
            </a:r>
            <a:endParaRPr lang="en-US"/>
          </a:p>
        </p:txBody>
      </p:sp>
      <p:sp>
        <p:nvSpPr>
          <p:cNvPr id="14" name="Text Placeholder 2"/>
          <p:cNvSpPr txBox="1">
            <a:spLocks noGrp="1"/>
          </p:cNvSpPr>
          <p:nvPr>
            <p:ph type="body" idx="1"/>
          </p:nvPr>
        </p:nvSpPr>
        <p:spPr>
          <a:xfrm>
            <a:off x="6895563" y="2677646"/>
            <a:ext cx="3757543" cy="2283823"/>
          </a:xfrm>
        </p:spPr>
        <p:txBody>
          <a:bodyPr anchor="ctr"/>
          <a:lstStyle>
            <a:lvl1pPr marL="0" indent="0">
              <a:buNone/>
              <a:defRPr sz="2000" cap="all">
                <a:solidFill>
                  <a:srgbClr val="EF53A5"/>
                </a:solidFill>
              </a:defRPr>
            </a:lvl1pPr>
          </a:lstStyle>
          <a:p>
            <a:pPr lvl="0"/>
            <a:r>
              <a:rPr lang="nl-NL"/>
              <a:t>Tekststijl van het model bewerken</a:t>
            </a:r>
          </a:p>
        </p:txBody>
      </p:sp>
      <p:sp>
        <p:nvSpPr>
          <p:cNvPr id="15" name="Date Placeholder 3"/>
          <p:cNvSpPr txBox="1">
            <a:spLocks noGrp="1"/>
          </p:cNvSpPr>
          <p:nvPr>
            <p:ph type="dt" sz="half" idx="7"/>
          </p:nvPr>
        </p:nvSpPr>
        <p:spPr/>
        <p:txBody>
          <a:bodyPr/>
          <a:lstStyle>
            <a:lvl1pPr>
              <a:defRPr/>
            </a:lvl1pPr>
          </a:lstStyle>
          <a:p>
            <a:pPr lvl="0"/>
            <a:fld id="{8FBF1347-4F77-4016-AAB3-F608F21C98AB}" type="datetime1">
              <a:rPr lang="en-US"/>
              <a:pPr lvl="0"/>
              <a:t>7/13/2017</a:t>
            </a:fld>
            <a:endParaRPr lang="en-US"/>
          </a:p>
        </p:txBody>
      </p:sp>
      <p:sp>
        <p:nvSpPr>
          <p:cNvPr id="16" name="Footer Placeholder 4"/>
          <p:cNvSpPr txBox="1">
            <a:spLocks noGrp="1"/>
          </p:cNvSpPr>
          <p:nvPr>
            <p:ph type="ftr" sz="quarter" idx="9"/>
          </p:nvPr>
        </p:nvSpPr>
        <p:spPr/>
        <p:txBody>
          <a:bodyPr/>
          <a:lstStyle>
            <a:lvl1pPr>
              <a:defRPr/>
            </a:lvl1pPr>
          </a:lstStyle>
          <a:p>
            <a:pPr lvl="0"/>
            <a:r>
              <a:rPr lang="en-US"/>
              <a:t>             </a:t>
            </a:r>
          </a:p>
        </p:txBody>
      </p:sp>
      <p:sp>
        <p:nvSpPr>
          <p:cNvPr id="17" name="Rectangle 15"/>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nl-NL"/>
          </a:p>
        </p:txBody>
      </p:sp>
      <p:sp>
        <p:nvSpPr>
          <p:cNvPr id="18" name="Slide Number Placeholder 5"/>
          <p:cNvSpPr txBox="1">
            <a:spLocks noGrp="1"/>
          </p:cNvSpPr>
          <p:nvPr>
            <p:ph type="sldNum" sz="quarter" idx="8"/>
          </p:nvPr>
        </p:nvSpPr>
        <p:spPr/>
        <p:txBody>
          <a:bodyPr/>
          <a:lstStyle>
            <a:lvl1pPr>
              <a:defRPr/>
            </a:lvl1pPr>
          </a:lstStyle>
          <a:p>
            <a:pPr lvl="0"/>
            <a:fld id="{E3044612-4983-4BE6-8D7A-55DF2D1AA728}" type="slidenum">
              <a:t>‹nr.›</a:t>
            </a:fld>
            <a:endParaRPr lang="en-US"/>
          </a:p>
        </p:txBody>
      </p:sp>
    </p:spTree>
    <p:extLst>
      <p:ext uri="{BB962C8B-B14F-4D97-AF65-F5344CB8AC3E}">
        <p14:creationId xmlns:p14="http://schemas.microsoft.com/office/powerpoint/2010/main" val="879779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Content Placeholder 2"/>
          <p:cNvSpPr txBox="1">
            <a:spLocks noGrp="1"/>
          </p:cNvSpPr>
          <p:nvPr>
            <p:ph idx="1"/>
          </p:nvPr>
        </p:nvSpPr>
        <p:spPr>
          <a:xfrm>
            <a:off x="1154951" y="2603497"/>
            <a:ext cx="4825160" cy="3416298"/>
          </a:xfrm>
        </p:spPr>
        <p:txBody>
          <a:bodyPr/>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txBox="1">
            <a:spLocks noGrp="1"/>
          </p:cNvSpPr>
          <p:nvPr>
            <p:ph idx="2"/>
          </p:nvPr>
        </p:nvSpPr>
        <p:spPr>
          <a:xfrm>
            <a:off x="6208711" y="2603497"/>
            <a:ext cx="4825160" cy="3416298"/>
          </a:xfrm>
        </p:spPr>
        <p:txBody>
          <a:bodyPr/>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txBox="1">
            <a:spLocks noGrp="1"/>
          </p:cNvSpPr>
          <p:nvPr>
            <p:ph type="dt" sz="half" idx="7"/>
          </p:nvPr>
        </p:nvSpPr>
        <p:spPr/>
        <p:txBody>
          <a:bodyPr/>
          <a:lstStyle>
            <a:lvl1pPr>
              <a:defRPr/>
            </a:lvl1pPr>
          </a:lstStyle>
          <a:p>
            <a:pPr lvl="0"/>
            <a:fld id="{427CC7B2-A85F-4DD8-99DC-9CBE1CCC43A5}" type="datetime1">
              <a:rPr lang="en-US"/>
              <a:pPr lvl="0"/>
              <a:t>7/13/2017</a:t>
            </a:fld>
            <a:endParaRPr lang="en-US"/>
          </a:p>
        </p:txBody>
      </p:sp>
      <p:sp>
        <p:nvSpPr>
          <p:cNvPr id="6" name="Footer Placeholder 5"/>
          <p:cNvSpPr txBox="1">
            <a:spLocks noGrp="1"/>
          </p:cNvSpPr>
          <p:nvPr>
            <p:ph type="ftr" sz="quarter" idx="9"/>
          </p:nvPr>
        </p:nvSpPr>
        <p:spPr/>
        <p:txBody>
          <a:bodyPr/>
          <a:lstStyle>
            <a:lvl1pPr>
              <a:defRPr/>
            </a:lvl1pPr>
          </a:lstStyle>
          <a:p>
            <a:pPr lvl="0"/>
            <a:r>
              <a:rPr lang="en-US"/>
              <a:t>             </a:t>
            </a:r>
          </a:p>
        </p:txBody>
      </p:sp>
      <p:sp>
        <p:nvSpPr>
          <p:cNvPr id="7" name="Slide Number Placeholder 6"/>
          <p:cNvSpPr txBox="1">
            <a:spLocks noGrp="1"/>
          </p:cNvSpPr>
          <p:nvPr>
            <p:ph type="sldNum" sz="quarter" idx="8"/>
          </p:nvPr>
        </p:nvSpPr>
        <p:spPr/>
        <p:txBody>
          <a:bodyPr/>
          <a:lstStyle>
            <a:lvl1pPr>
              <a:defRPr/>
            </a:lvl1pPr>
          </a:lstStyle>
          <a:p>
            <a:pPr lvl="0"/>
            <a:fld id="{A9428B6C-3989-400E-966D-1F6EB6799006}" type="slidenum">
              <a:t>‹nr.›</a:t>
            </a:fld>
            <a:endParaRPr lang="en-US"/>
          </a:p>
        </p:txBody>
      </p:sp>
    </p:spTree>
    <p:extLst>
      <p:ext uri="{BB962C8B-B14F-4D97-AF65-F5344CB8AC3E}">
        <p14:creationId xmlns:p14="http://schemas.microsoft.com/office/powerpoint/2010/main" val="1564134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Text Placeholder 2"/>
          <p:cNvSpPr txBox="1">
            <a:spLocks noGrp="1"/>
          </p:cNvSpPr>
          <p:nvPr>
            <p:ph type="body" idx="1"/>
          </p:nvPr>
        </p:nvSpPr>
        <p:spPr>
          <a:xfrm>
            <a:off x="1154951" y="2603497"/>
            <a:ext cx="4825160" cy="576264"/>
          </a:xfrm>
        </p:spPr>
        <p:txBody>
          <a:bodyPr anchor="b">
            <a:noAutofit/>
          </a:bodyPr>
          <a:lstStyle>
            <a:lvl1pPr marL="0" indent="0">
              <a:buNone/>
              <a:defRPr sz="2400">
                <a:solidFill>
                  <a:srgbClr val="B31166"/>
                </a:solidFill>
              </a:defRPr>
            </a:lvl1pPr>
          </a:lstStyle>
          <a:p>
            <a:pPr lvl="0"/>
            <a:r>
              <a:rPr lang="nl-NL"/>
              <a:t>Tekststijl van het model bewerken</a:t>
            </a:r>
          </a:p>
        </p:txBody>
      </p:sp>
      <p:sp>
        <p:nvSpPr>
          <p:cNvPr id="4" name="Content Placeholder 3"/>
          <p:cNvSpPr txBox="1">
            <a:spLocks noGrp="1"/>
          </p:cNvSpPr>
          <p:nvPr>
            <p:ph idx="2"/>
          </p:nvPr>
        </p:nvSpPr>
        <p:spPr>
          <a:xfrm>
            <a:off x="1154951" y="3179761"/>
            <a:ext cx="4825160" cy="2840034"/>
          </a:xfrm>
        </p:spPr>
        <p:txBody>
          <a:bodyPr/>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txBox="1">
            <a:spLocks noGrp="1"/>
          </p:cNvSpPr>
          <p:nvPr>
            <p:ph type="body" idx="3"/>
          </p:nvPr>
        </p:nvSpPr>
        <p:spPr>
          <a:xfrm>
            <a:off x="6208711" y="2603497"/>
            <a:ext cx="4825160" cy="576264"/>
          </a:xfrm>
        </p:spPr>
        <p:txBody>
          <a:bodyPr anchor="b">
            <a:noAutofit/>
          </a:bodyPr>
          <a:lstStyle>
            <a:lvl1pPr marL="0" indent="0">
              <a:buNone/>
              <a:defRPr sz="2400">
                <a:solidFill>
                  <a:srgbClr val="B31166"/>
                </a:solidFill>
              </a:defRPr>
            </a:lvl1pPr>
          </a:lstStyle>
          <a:p>
            <a:pPr lvl="0"/>
            <a:r>
              <a:rPr lang="nl-NL"/>
              <a:t>Tekststijl van het model bewerken</a:t>
            </a:r>
          </a:p>
        </p:txBody>
      </p:sp>
      <p:sp>
        <p:nvSpPr>
          <p:cNvPr id="6" name="Content Placeholder 5"/>
          <p:cNvSpPr txBox="1">
            <a:spLocks noGrp="1"/>
          </p:cNvSpPr>
          <p:nvPr>
            <p:ph idx="4"/>
          </p:nvPr>
        </p:nvSpPr>
        <p:spPr>
          <a:xfrm>
            <a:off x="6208711" y="3179761"/>
            <a:ext cx="4825160" cy="2840034"/>
          </a:xfrm>
        </p:spPr>
        <p:txBody>
          <a:bodyPr/>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txBox="1">
            <a:spLocks noGrp="1"/>
          </p:cNvSpPr>
          <p:nvPr>
            <p:ph type="dt" sz="half" idx="7"/>
          </p:nvPr>
        </p:nvSpPr>
        <p:spPr/>
        <p:txBody>
          <a:bodyPr/>
          <a:lstStyle>
            <a:lvl1pPr>
              <a:defRPr/>
            </a:lvl1pPr>
          </a:lstStyle>
          <a:p>
            <a:pPr lvl="0"/>
            <a:fld id="{1CB6AF3E-BA49-49B3-88DC-6BEDCF663342}" type="datetime1">
              <a:rPr lang="en-US"/>
              <a:pPr lvl="0"/>
              <a:t>7/13/2017</a:t>
            </a:fld>
            <a:endParaRPr lang="en-US"/>
          </a:p>
        </p:txBody>
      </p:sp>
      <p:sp>
        <p:nvSpPr>
          <p:cNvPr id="8" name="Footer Placeholder 7"/>
          <p:cNvSpPr txBox="1">
            <a:spLocks noGrp="1"/>
          </p:cNvSpPr>
          <p:nvPr>
            <p:ph type="ftr" sz="quarter" idx="9"/>
          </p:nvPr>
        </p:nvSpPr>
        <p:spPr/>
        <p:txBody>
          <a:bodyPr/>
          <a:lstStyle>
            <a:lvl1pPr>
              <a:defRPr/>
            </a:lvl1pPr>
          </a:lstStyle>
          <a:p>
            <a:pPr lvl="0"/>
            <a:r>
              <a:rPr lang="en-US"/>
              <a:t>             </a:t>
            </a:r>
          </a:p>
        </p:txBody>
      </p:sp>
      <p:sp>
        <p:nvSpPr>
          <p:cNvPr id="9" name="Slide Number Placeholder 8"/>
          <p:cNvSpPr txBox="1">
            <a:spLocks noGrp="1"/>
          </p:cNvSpPr>
          <p:nvPr>
            <p:ph type="sldNum" sz="quarter" idx="8"/>
          </p:nvPr>
        </p:nvSpPr>
        <p:spPr/>
        <p:txBody>
          <a:bodyPr/>
          <a:lstStyle>
            <a:lvl1pPr>
              <a:defRPr/>
            </a:lvl1pPr>
          </a:lstStyle>
          <a:p>
            <a:pPr lvl="0"/>
            <a:fld id="{43DA4A1D-8C06-4FC4-9463-46013F375DBD}" type="slidenum">
              <a:t>‹nr.›</a:t>
            </a:fld>
            <a:endParaRPr lang="en-US"/>
          </a:p>
        </p:txBody>
      </p:sp>
    </p:spTree>
    <p:extLst>
      <p:ext uri="{BB962C8B-B14F-4D97-AF65-F5344CB8AC3E}">
        <p14:creationId xmlns:p14="http://schemas.microsoft.com/office/powerpoint/2010/main" val="3326432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nl-NL"/>
              <a:t>Klik om de stijl te bewerken</a:t>
            </a:r>
            <a:endParaRPr lang="en-US"/>
          </a:p>
        </p:txBody>
      </p:sp>
      <p:sp>
        <p:nvSpPr>
          <p:cNvPr id="3" name="Date Placeholder 2"/>
          <p:cNvSpPr txBox="1">
            <a:spLocks noGrp="1"/>
          </p:cNvSpPr>
          <p:nvPr>
            <p:ph type="dt" sz="half" idx="7"/>
          </p:nvPr>
        </p:nvSpPr>
        <p:spPr/>
        <p:txBody>
          <a:bodyPr/>
          <a:lstStyle>
            <a:lvl1pPr>
              <a:defRPr/>
            </a:lvl1pPr>
          </a:lstStyle>
          <a:p>
            <a:pPr lvl="0"/>
            <a:fld id="{E5705A78-E4A6-4B14-849F-FCD499FF7776}" type="datetime1">
              <a:rPr lang="en-US"/>
              <a:pPr lvl="0"/>
              <a:t>7/13/2017</a:t>
            </a:fld>
            <a:endParaRPr lang="en-US"/>
          </a:p>
        </p:txBody>
      </p:sp>
      <p:sp>
        <p:nvSpPr>
          <p:cNvPr id="4" name="Footer Placeholder 3"/>
          <p:cNvSpPr txBox="1">
            <a:spLocks noGrp="1"/>
          </p:cNvSpPr>
          <p:nvPr>
            <p:ph type="ftr" sz="quarter" idx="9"/>
          </p:nvPr>
        </p:nvSpPr>
        <p:spPr/>
        <p:txBody>
          <a:bodyPr/>
          <a:lstStyle>
            <a:lvl1pPr>
              <a:defRPr/>
            </a:lvl1pPr>
          </a:lstStyle>
          <a:p>
            <a:pPr lvl="0"/>
            <a:r>
              <a:rPr lang="en-US"/>
              <a:t>             </a:t>
            </a:r>
          </a:p>
        </p:txBody>
      </p:sp>
      <p:sp>
        <p:nvSpPr>
          <p:cNvPr id="5" name="Slide Number Placeholder 4"/>
          <p:cNvSpPr txBox="1">
            <a:spLocks noGrp="1"/>
          </p:cNvSpPr>
          <p:nvPr>
            <p:ph type="sldNum" sz="quarter" idx="8"/>
          </p:nvPr>
        </p:nvSpPr>
        <p:spPr/>
        <p:txBody>
          <a:bodyPr/>
          <a:lstStyle>
            <a:lvl1pPr>
              <a:defRPr/>
            </a:lvl1pPr>
          </a:lstStyle>
          <a:p>
            <a:pPr lvl="0"/>
            <a:fld id="{B441686A-9ED1-4359-B72A-CBD7B53EFF5D}" type="slidenum">
              <a:t>‹nr.›</a:t>
            </a:fld>
            <a:endParaRPr lang="en-US"/>
          </a:p>
        </p:txBody>
      </p:sp>
    </p:spTree>
    <p:extLst>
      <p:ext uri="{BB962C8B-B14F-4D97-AF65-F5344CB8AC3E}">
        <p14:creationId xmlns:p14="http://schemas.microsoft.com/office/powerpoint/2010/main" val="3743616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3945BFA0-F5FD-43D3-86A2-35A72B89ED75}" type="datetime1">
              <a:rPr lang="en-US"/>
              <a:pPr lvl="0"/>
              <a:t>7/13/2017</a:t>
            </a:fld>
            <a:endParaRPr lang="en-US"/>
          </a:p>
        </p:txBody>
      </p:sp>
      <p:sp>
        <p:nvSpPr>
          <p:cNvPr id="3" name="Footer Placeholder 2"/>
          <p:cNvSpPr txBox="1">
            <a:spLocks noGrp="1"/>
          </p:cNvSpPr>
          <p:nvPr>
            <p:ph type="ftr" sz="quarter" idx="9"/>
          </p:nvPr>
        </p:nvSpPr>
        <p:spPr/>
        <p:txBody>
          <a:bodyPr/>
          <a:lstStyle>
            <a:lvl1pPr>
              <a:defRPr/>
            </a:lvl1pPr>
          </a:lstStyle>
          <a:p>
            <a:pPr lvl="0"/>
            <a:r>
              <a:rPr lang="en-US"/>
              <a:t>             </a:t>
            </a:r>
          </a:p>
        </p:txBody>
      </p:sp>
      <p:sp>
        <p:nvSpPr>
          <p:cNvPr id="4" name="Rectangle 6"/>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nl-NL"/>
          </a:p>
        </p:txBody>
      </p:sp>
      <p:sp>
        <p:nvSpPr>
          <p:cNvPr id="5" name="Slide Number Placeholder 3"/>
          <p:cNvSpPr txBox="1">
            <a:spLocks noGrp="1"/>
          </p:cNvSpPr>
          <p:nvPr>
            <p:ph type="sldNum" sz="quarter" idx="8"/>
          </p:nvPr>
        </p:nvSpPr>
        <p:spPr/>
        <p:txBody>
          <a:bodyPr/>
          <a:lstStyle>
            <a:lvl1pPr>
              <a:defRPr/>
            </a:lvl1pPr>
          </a:lstStyle>
          <a:p>
            <a:pPr lvl="0"/>
            <a:fld id="{529BFBA7-1E9C-4A62-AC80-FA96FA7FAAA2}" type="slidenum">
              <a:t>‹nr.›</a:t>
            </a:fld>
            <a:endParaRPr lang="en-US"/>
          </a:p>
        </p:txBody>
      </p:sp>
    </p:spTree>
    <p:extLst>
      <p:ext uri="{BB962C8B-B14F-4D97-AF65-F5344CB8AC3E}">
        <p14:creationId xmlns:p14="http://schemas.microsoft.com/office/powerpoint/2010/main" val="1861859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2" name="Group 8"/>
          <p:cNvGrpSpPr/>
          <p:nvPr/>
        </p:nvGrpSpPr>
        <p:grpSpPr>
          <a:xfrm>
            <a:off x="0" y="0"/>
            <a:ext cx="12191996" cy="6858000"/>
            <a:chOff x="0" y="0"/>
            <a:chExt cx="12191996" cy="6858000"/>
          </a:xfrm>
        </p:grpSpPr>
        <p:sp>
          <p:nvSpPr>
            <p:cNvPr id="3" name="Rectangle 13"/>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nl-NL"/>
            </a:p>
          </p:txBody>
        </p:sp>
        <p:sp>
          <p:nvSpPr>
            <p:cNvPr id="4" name="Oval 16"/>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nl-NL"/>
            </a:p>
          </p:txBody>
        </p:sp>
        <p:sp>
          <p:nvSpPr>
            <p:cNvPr id="5" name="Oval 18"/>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nl-NL"/>
            </a:p>
          </p:txBody>
        </p:sp>
        <p:sp>
          <p:nvSpPr>
            <p:cNvPr id="6" name="Oval 19"/>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7" name="Oval 20"/>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nl-NL"/>
            </a:p>
          </p:txBody>
        </p:sp>
        <p:sp>
          <p:nvSpPr>
            <p:cNvPr id="8" name="Oval 21"/>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9" name="Rectangle 10"/>
            <p:cNvSpPr/>
            <p:nvPr/>
          </p:nvSpPr>
          <p:spPr>
            <a:xfrm>
              <a:off x="5713408" y="402162"/>
              <a:ext cx="6055257" cy="6053666"/>
            </a:xfrm>
            <a:prstGeom prst="rect">
              <a:avLst/>
            </a:prstGeom>
            <a:solidFill>
              <a:srgbClr val="FFFFFF"/>
            </a:solidFill>
            <a:ln cap="rnd">
              <a:noFill/>
              <a:prstDash val="solid"/>
            </a:ln>
          </p:spPr>
          <p:txBody>
            <a:bodyPr lIns="0" tIns="0" rIns="0" bIns="0"/>
            <a:lstStyle/>
            <a:p>
              <a:endParaRPr lang="nl-NL"/>
            </a:p>
          </p:txBody>
        </p:sp>
        <p:sp>
          <p:nvSpPr>
            <p:cNvPr id="10" name="Freeform 5"/>
            <p:cNvSpPr/>
            <p:nvPr/>
          </p:nvSpPr>
          <p:spPr>
            <a:xfrm rot="15922474">
              <a:off x="3140478" y="1826073"/>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nl-NL"/>
            </a:p>
          </p:txBody>
        </p:sp>
        <p:sp>
          <p:nvSpPr>
            <p:cNvPr id="11" name="Freeform 5"/>
            <p:cNvSpPr/>
            <p:nvPr/>
          </p:nvSpPr>
          <p:spPr>
            <a:xfrm rot="16200004">
              <a:off x="2229375" y="2801726"/>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nl-NL"/>
            </a:p>
          </p:txBody>
        </p:sp>
        <p:sp>
          <p:nvSpPr>
            <p:cNvPr id="12"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nl-NL"/>
            </a:p>
          </p:txBody>
        </p:sp>
      </p:grpSp>
      <p:sp>
        <p:nvSpPr>
          <p:cNvPr id="13" name="Title 1"/>
          <p:cNvSpPr txBox="1">
            <a:spLocks noGrp="1"/>
          </p:cNvSpPr>
          <p:nvPr>
            <p:ph type="title"/>
          </p:nvPr>
        </p:nvSpPr>
        <p:spPr>
          <a:xfrm>
            <a:off x="1154951" y="1295403"/>
            <a:ext cx="2793153" cy="1600200"/>
          </a:xfrm>
        </p:spPr>
        <p:txBody>
          <a:bodyPr anchor="b"/>
          <a:lstStyle>
            <a:lvl1pPr>
              <a:defRPr sz="2400"/>
            </a:lvl1pPr>
          </a:lstStyle>
          <a:p>
            <a:pPr lvl="0"/>
            <a:r>
              <a:rPr lang="nl-NL"/>
              <a:t>Klik om de stijl te bewerken</a:t>
            </a:r>
            <a:endParaRPr lang="en-US"/>
          </a:p>
        </p:txBody>
      </p:sp>
      <p:sp>
        <p:nvSpPr>
          <p:cNvPr id="14" name="Content Placeholder 2"/>
          <p:cNvSpPr txBox="1">
            <a:spLocks noGrp="1"/>
          </p:cNvSpPr>
          <p:nvPr>
            <p:ph idx="1"/>
          </p:nvPr>
        </p:nvSpPr>
        <p:spPr>
          <a:xfrm>
            <a:off x="5781147" y="1447796"/>
            <a:ext cx="5190070" cy="4572000"/>
          </a:xfrm>
        </p:spPr>
        <p:txBody>
          <a:bodyPr anchor="ctr"/>
          <a:lstStyle>
            <a:lvl1pPr>
              <a:defRPr/>
            </a:lvl1pPr>
            <a:lvl2pPr>
              <a:defRPr/>
            </a:lvl2pPr>
            <a:lvl3pPr>
              <a:defRPr/>
            </a:lvl3pPr>
            <a:lvl4pPr>
              <a:defRPr/>
            </a:lvl4pPr>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5" name="Text Placeholder 3"/>
          <p:cNvSpPr txBox="1">
            <a:spLocks noGrp="1"/>
          </p:cNvSpPr>
          <p:nvPr>
            <p:ph type="body" idx="2"/>
          </p:nvPr>
        </p:nvSpPr>
        <p:spPr>
          <a:xfrm>
            <a:off x="1154951" y="3129277"/>
            <a:ext cx="2793153" cy="2895603"/>
          </a:xfrm>
        </p:spPr>
        <p:txBody>
          <a:bodyPr/>
          <a:lstStyle>
            <a:lvl1pPr marL="0" indent="0">
              <a:buNone/>
              <a:defRPr sz="1400">
                <a:solidFill>
                  <a:srgbClr val="EF53A5"/>
                </a:solidFill>
              </a:defRPr>
            </a:lvl1pPr>
          </a:lstStyle>
          <a:p>
            <a:pPr lvl="0"/>
            <a:r>
              <a:rPr lang="nl-NL"/>
              <a:t>Tekststijl van het model bewerken</a:t>
            </a:r>
          </a:p>
        </p:txBody>
      </p:sp>
      <p:sp>
        <p:nvSpPr>
          <p:cNvPr id="16" name="Date Placeholder 4"/>
          <p:cNvSpPr txBox="1">
            <a:spLocks noGrp="1"/>
          </p:cNvSpPr>
          <p:nvPr>
            <p:ph type="dt" sz="half" idx="7"/>
          </p:nvPr>
        </p:nvSpPr>
        <p:spPr/>
        <p:txBody>
          <a:bodyPr/>
          <a:lstStyle>
            <a:lvl1pPr>
              <a:defRPr/>
            </a:lvl1pPr>
          </a:lstStyle>
          <a:p>
            <a:pPr lvl="0"/>
            <a:fld id="{7366C14C-4E34-4A73-BABF-EE4C52457ACC}" type="datetime1">
              <a:rPr lang="en-US"/>
              <a:pPr lvl="0"/>
              <a:t>7/13/2017</a:t>
            </a:fld>
            <a:endParaRPr lang="en-US"/>
          </a:p>
        </p:txBody>
      </p:sp>
      <p:sp>
        <p:nvSpPr>
          <p:cNvPr id="17" name="Footer Placeholder 5"/>
          <p:cNvSpPr txBox="1">
            <a:spLocks noGrp="1"/>
          </p:cNvSpPr>
          <p:nvPr>
            <p:ph type="ftr" sz="quarter" idx="9"/>
          </p:nvPr>
        </p:nvSpPr>
        <p:spPr/>
        <p:txBody>
          <a:bodyPr/>
          <a:lstStyle>
            <a:lvl1pPr>
              <a:defRPr/>
            </a:lvl1pPr>
          </a:lstStyle>
          <a:p>
            <a:pPr lvl="0"/>
            <a:r>
              <a:rPr lang="en-US"/>
              <a:t>             </a:t>
            </a:r>
          </a:p>
        </p:txBody>
      </p:sp>
      <p:sp>
        <p:nvSpPr>
          <p:cNvPr id="18" name="Rectangle 15"/>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nl-NL"/>
          </a:p>
        </p:txBody>
      </p:sp>
      <p:sp>
        <p:nvSpPr>
          <p:cNvPr id="19" name="Slide Number Placeholder 6"/>
          <p:cNvSpPr txBox="1">
            <a:spLocks noGrp="1"/>
          </p:cNvSpPr>
          <p:nvPr>
            <p:ph type="sldNum" sz="quarter" idx="8"/>
          </p:nvPr>
        </p:nvSpPr>
        <p:spPr/>
        <p:txBody>
          <a:bodyPr/>
          <a:lstStyle>
            <a:lvl1pPr>
              <a:defRPr/>
            </a:lvl1pPr>
          </a:lstStyle>
          <a:p>
            <a:pPr lvl="0"/>
            <a:fld id="{0831DC6A-032F-4F67-B032-7F7C93368593}" type="slidenum">
              <a:t>‹nr.›</a:t>
            </a:fld>
            <a:endParaRPr lang="en-US"/>
          </a:p>
        </p:txBody>
      </p:sp>
    </p:spTree>
    <p:extLst>
      <p:ext uri="{BB962C8B-B14F-4D97-AF65-F5344CB8AC3E}">
        <p14:creationId xmlns:p14="http://schemas.microsoft.com/office/powerpoint/2010/main" val="528785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2" name="Group 8"/>
          <p:cNvGrpSpPr/>
          <p:nvPr/>
        </p:nvGrpSpPr>
        <p:grpSpPr>
          <a:xfrm>
            <a:off x="0" y="0"/>
            <a:ext cx="12191996" cy="6858000"/>
            <a:chOff x="0" y="0"/>
            <a:chExt cx="12191996" cy="6858000"/>
          </a:xfrm>
        </p:grpSpPr>
        <p:sp>
          <p:nvSpPr>
            <p:cNvPr id="3" name="Rectangle 13"/>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nl-NL"/>
            </a:p>
          </p:txBody>
        </p:sp>
        <p:sp>
          <p:nvSpPr>
            <p:cNvPr id="4" name="Oval 16"/>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nl-NL"/>
            </a:p>
          </p:txBody>
        </p:sp>
        <p:sp>
          <p:nvSpPr>
            <p:cNvPr id="5" name="Oval 17"/>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nl-NL"/>
            </a:p>
          </p:txBody>
        </p:sp>
        <p:sp>
          <p:nvSpPr>
            <p:cNvPr id="6" name="Oval 18"/>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7" name="Oval 19"/>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nl-NL"/>
            </a:p>
          </p:txBody>
        </p:sp>
        <p:sp>
          <p:nvSpPr>
            <p:cNvPr id="8" name="Oval 20"/>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9" name="Rectangle 10"/>
            <p:cNvSpPr/>
            <p:nvPr/>
          </p:nvSpPr>
          <p:spPr>
            <a:xfrm>
              <a:off x="6172200" y="402162"/>
              <a:ext cx="5596466" cy="6053666"/>
            </a:xfrm>
            <a:prstGeom prst="rect">
              <a:avLst/>
            </a:prstGeom>
            <a:solidFill>
              <a:srgbClr val="FFFFFF"/>
            </a:solidFill>
            <a:ln cap="rnd">
              <a:noFill/>
              <a:prstDash val="solid"/>
            </a:ln>
          </p:spPr>
          <p:txBody>
            <a:bodyPr lIns="0" tIns="0" rIns="0" bIns="0"/>
            <a:lstStyle/>
            <a:p>
              <a:endParaRPr lang="nl-NL"/>
            </a:p>
          </p:txBody>
        </p:sp>
        <p:sp>
          <p:nvSpPr>
            <p:cNvPr id="10" name="Freeform 5"/>
            <p:cNvSpPr/>
            <p:nvPr/>
          </p:nvSpPr>
          <p:spPr>
            <a:xfrm rot="15922474">
              <a:off x="4203587" y="1826073"/>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nl-NL"/>
            </a:p>
          </p:txBody>
        </p:sp>
        <p:sp>
          <p:nvSpPr>
            <p:cNvPr id="11" name="Freeform 5"/>
            <p:cNvSpPr/>
            <p:nvPr/>
          </p:nvSpPr>
          <p:spPr>
            <a:xfrm rot="16200004">
              <a:off x="3295438" y="2801726"/>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nl-NL"/>
            </a:p>
          </p:txBody>
        </p:sp>
        <p:sp>
          <p:nvSpPr>
            <p:cNvPr id="12"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nl-NL"/>
            </a:p>
          </p:txBody>
        </p:sp>
      </p:grpSp>
      <p:sp>
        <p:nvSpPr>
          <p:cNvPr id="13" name="Title 1"/>
          <p:cNvSpPr txBox="1">
            <a:spLocks noGrp="1"/>
          </p:cNvSpPr>
          <p:nvPr>
            <p:ph type="title"/>
          </p:nvPr>
        </p:nvSpPr>
        <p:spPr>
          <a:xfrm>
            <a:off x="1154951" y="1693331"/>
            <a:ext cx="3865132" cy="1735668"/>
          </a:xfrm>
        </p:spPr>
        <p:txBody>
          <a:bodyPr anchor="b">
            <a:normAutofit/>
          </a:bodyPr>
          <a:lstStyle>
            <a:lvl1pPr>
              <a:defRPr/>
            </a:lvl1pPr>
          </a:lstStyle>
          <a:p>
            <a:pPr lvl="0"/>
            <a:r>
              <a:rPr lang="nl-NL"/>
              <a:t>Klik om de stijl te bewerken</a:t>
            </a:r>
            <a:endParaRPr lang="en-US"/>
          </a:p>
        </p:txBody>
      </p:sp>
      <p:sp>
        <p:nvSpPr>
          <p:cNvPr id="14" name="Picture Placeholder 2"/>
          <p:cNvSpPr txBox="1">
            <a:spLocks noGrp="1"/>
          </p:cNvSpPr>
          <p:nvPr>
            <p:ph type="pic" idx="1"/>
          </p:nvPr>
        </p:nvSpPr>
        <p:spPr>
          <a:xfrm>
            <a:off x="6547872" y="1143000"/>
            <a:ext cx="3227191" cy="4572000"/>
          </a:xfrm>
          <a:effectLst>
            <a:outerShdw dist="50804" dir="5400000" algn="tl">
              <a:srgbClr val="000000">
                <a:alpha val="43000"/>
              </a:srgbClr>
            </a:outerShdw>
          </a:effectLst>
        </p:spPr>
        <p:txBody>
          <a:bodyPr anchorCtr="1"/>
          <a:lstStyle>
            <a:lvl1pPr marL="0" indent="0" algn="ctr">
              <a:buNone/>
              <a:defRPr sz="1600"/>
            </a:lvl1pPr>
          </a:lstStyle>
          <a:p>
            <a:pPr lvl="0"/>
            <a:r>
              <a:rPr lang="nl-NL"/>
              <a:t>Klik op het pictogram als u een afbeelding wilt toevoegen</a:t>
            </a:r>
            <a:endParaRPr lang="en-US"/>
          </a:p>
        </p:txBody>
      </p:sp>
      <p:sp>
        <p:nvSpPr>
          <p:cNvPr id="15" name="Text Placeholder 3"/>
          <p:cNvSpPr txBox="1">
            <a:spLocks noGrp="1"/>
          </p:cNvSpPr>
          <p:nvPr>
            <p:ph type="body" idx="2"/>
          </p:nvPr>
        </p:nvSpPr>
        <p:spPr>
          <a:xfrm>
            <a:off x="1154951" y="3657600"/>
            <a:ext cx="3859216" cy="1371600"/>
          </a:xfrm>
        </p:spPr>
        <p:txBody>
          <a:bodyPr/>
          <a:lstStyle>
            <a:lvl1pPr marL="0" indent="0">
              <a:buNone/>
              <a:defRPr sz="1400">
                <a:solidFill>
                  <a:srgbClr val="EF53A5"/>
                </a:solidFill>
              </a:defRPr>
            </a:lvl1pPr>
          </a:lstStyle>
          <a:p>
            <a:pPr lvl="0"/>
            <a:r>
              <a:rPr lang="nl-NL"/>
              <a:t>Tekststijl van het model bewerken</a:t>
            </a:r>
          </a:p>
        </p:txBody>
      </p:sp>
      <p:sp>
        <p:nvSpPr>
          <p:cNvPr id="16" name="Date Placeholder 4"/>
          <p:cNvSpPr txBox="1">
            <a:spLocks noGrp="1"/>
          </p:cNvSpPr>
          <p:nvPr>
            <p:ph type="dt" sz="half" idx="7"/>
          </p:nvPr>
        </p:nvSpPr>
        <p:spPr/>
        <p:txBody>
          <a:bodyPr/>
          <a:lstStyle>
            <a:lvl1pPr>
              <a:defRPr/>
            </a:lvl1pPr>
          </a:lstStyle>
          <a:p>
            <a:pPr lvl="0"/>
            <a:fld id="{70C5A981-A453-4888-A76C-8DB3FA6A0219}" type="datetime1">
              <a:rPr lang="en-US"/>
              <a:pPr lvl="0"/>
              <a:t>7/13/2017</a:t>
            </a:fld>
            <a:endParaRPr lang="en-US"/>
          </a:p>
        </p:txBody>
      </p:sp>
      <p:sp>
        <p:nvSpPr>
          <p:cNvPr id="17" name="Footer Placeholder 5"/>
          <p:cNvSpPr txBox="1">
            <a:spLocks noGrp="1"/>
          </p:cNvSpPr>
          <p:nvPr>
            <p:ph type="ftr" sz="quarter" idx="9"/>
          </p:nvPr>
        </p:nvSpPr>
        <p:spPr/>
        <p:txBody>
          <a:bodyPr/>
          <a:lstStyle>
            <a:lvl1pPr>
              <a:defRPr/>
            </a:lvl1pPr>
          </a:lstStyle>
          <a:p>
            <a:pPr lvl="0"/>
            <a:r>
              <a:rPr lang="en-US"/>
              <a:t>             </a:t>
            </a:r>
          </a:p>
        </p:txBody>
      </p:sp>
      <p:sp>
        <p:nvSpPr>
          <p:cNvPr id="18" name="Rectangle 15"/>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nl-NL"/>
          </a:p>
        </p:txBody>
      </p:sp>
      <p:sp>
        <p:nvSpPr>
          <p:cNvPr id="19" name="Slide Number Placeholder 6"/>
          <p:cNvSpPr txBox="1">
            <a:spLocks noGrp="1"/>
          </p:cNvSpPr>
          <p:nvPr>
            <p:ph type="sldNum" sz="quarter" idx="8"/>
          </p:nvPr>
        </p:nvSpPr>
        <p:spPr/>
        <p:txBody>
          <a:bodyPr/>
          <a:lstStyle>
            <a:lvl1pPr>
              <a:defRPr/>
            </a:lvl1pPr>
          </a:lstStyle>
          <a:p>
            <a:pPr lvl="0"/>
            <a:fld id="{FF93C7A1-9B28-458F-ABDB-1A6A35722043}" type="slidenum">
              <a:t>‹nr.›</a:t>
            </a:fld>
            <a:endParaRPr lang="en-US"/>
          </a:p>
        </p:txBody>
      </p:sp>
    </p:spTree>
    <p:extLst>
      <p:ext uri="{BB962C8B-B14F-4D97-AF65-F5344CB8AC3E}">
        <p14:creationId xmlns:p14="http://schemas.microsoft.com/office/powerpoint/2010/main" val="3338749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7"/>
          <p:cNvGrpSpPr/>
          <p:nvPr/>
        </p:nvGrpSpPr>
        <p:grpSpPr>
          <a:xfrm>
            <a:off x="0" y="0"/>
            <a:ext cx="12191996" cy="6858000"/>
            <a:chOff x="0" y="0"/>
            <a:chExt cx="12191996" cy="6858000"/>
          </a:xfrm>
        </p:grpSpPr>
        <p:sp>
          <p:nvSpPr>
            <p:cNvPr id="3" name="Rectangle 6"/>
            <p:cNvSpPr/>
            <p:nvPr/>
          </p:nvSpPr>
          <p:spPr>
            <a:xfrm>
              <a:off x="0" y="0"/>
              <a:ext cx="12191996" cy="6858000"/>
            </a:xfrm>
            <a:prstGeom prst="rect">
              <a:avLst/>
            </a:prstGeom>
            <a:blipFill>
              <a:blip r:embed="rId19">
                <a:alphaModFix/>
              </a:blip>
              <a:stretch>
                <a:fillRect/>
              </a:stretch>
            </a:blipFill>
            <a:ln cap="rnd">
              <a:noFill/>
              <a:prstDash val="solid"/>
            </a:ln>
          </p:spPr>
          <p:txBody>
            <a:bodyPr lIns="0" tIns="0" rIns="0" bIns="0"/>
            <a:lstStyle/>
            <a:p>
              <a:endParaRPr lang="nl-NL"/>
            </a:p>
          </p:txBody>
        </p:sp>
        <p:sp>
          <p:nvSpPr>
            <p:cNvPr id="4" name="Oval 12"/>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nl-NL"/>
            </a:p>
          </p:txBody>
        </p:sp>
        <p:sp>
          <p:nvSpPr>
            <p:cNvPr id="5" name="Oval 14"/>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nl-NL"/>
            </a:p>
          </p:txBody>
        </p:sp>
        <p:sp>
          <p:nvSpPr>
            <p:cNvPr id="6" name="Oval 17"/>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7" name="Oval 15"/>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nl-NL"/>
            </a:p>
          </p:txBody>
        </p:sp>
        <p:sp>
          <p:nvSpPr>
            <p:cNvPr id="8" name="Oval 16"/>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nl-NL"/>
            </a:p>
          </p:txBody>
        </p:sp>
        <p:sp>
          <p:nvSpPr>
            <p:cNvPr id="9" name="Freeform 5"/>
            <p:cNvSpPr/>
            <p:nvPr/>
          </p:nvSpPr>
          <p:spPr>
            <a:xfrm rot="21010064">
              <a:off x="8490945" y="1797519"/>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nl-NL"/>
            </a:p>
          </p:txBody>
        </p:sp>
        <p:sp>
          <p:nvSpPr>
            <p:cNvPr id="10" name="Freeform 5"/>
            <p:cNvSpPr/>
            <p:nvPr/>
          </p:nvSpPr>
          <p:spPr>
            <a:xfrm>
              <a:off x="459504" y="1866409"/>
              <a:ext cx="11277596" cy="4533896"/>
            </a:xfrm>
            <a:custGeom>
              <a:avLst/>
              <a:gdLst>
                <a:gd name="f0" fmla="val w"/>
                <a:gd name="f1" fmla="val h"/>
                <a:gd name="f2" fmla="val 0"/>
                <a:gd name="f3" fmla="val 7104"/>
                <a:gd name="f4" fmla="val 2856"/>
                <a:gd name="f5" fmla="val 1"/>
                <a:gd name="f6" fmla="val 6943"/>
                <a:gd name="f7" fmla="val 26"/>
                <a:gd name="f8" fmla="val 6782"/>
                <a:gd name="f9" fmla="val 50"/>
                <a:gd name="f10" fmla="val 6621"/>
                <a:gd name="f11" fmla="val 73"/>
                <a:gd name="f12" fmla="val 6459"/>
                <a:gd name="f13" fmla="val 93"/>
                <a:gd name="f14" fmla="val 6298"/>
                <a:gd name="f15" fmla="val 113"/>
                <a:gd name="f16" fmla="val 6136"/>
                <a:gd name="f17" fmla="val 132"/>
                <a:gd name="f18" fmla="val 5976"/>
                <a:gd name="f19" fmla="val 148"/>
                <a:gd name="f20" fmla="val 5814"/>
                <a:gd name="f21" fmla="val 163"/>
                <a:gd name="f22" fmla="val 5653"/>
                <a:gd name="f23" fmla="val 177"/>
                <a:gd name="f24" fmla="val 5494"/>
                <a:gd name="f25" fmla="val 189"/>
                <a:gd name="f26" fmla="val 5334"/>
                <a:gd name="f27" fmla="val 201"/>
                <a:gd name="f28" fmla="val 5175"/>
                <a:gd name="f29" fmla="val 211"/>
                <a:gd name="f30" fmla="val 5017"/>
                <a:gd name="f31" fmla="val 219"/>
                <a:gd name="f32" fmla="val 4859"/>
                <a:gd name="f33" fmla="val 227"/>
                <a:gd name="f34" fmla="val 4703"/>
                <a:gd name="f35" fmla="val 234"/>
                <a:gd name="f36" fmla="val 4548"/>
                <a:gd name="f37" fmla="val 239"/>
                <a:gd name="f38" fmla="val 4393"/>
                <a:gd name="f39" fmla="val 243"/>
                <a:gd name="f40" fmla="val 4240"/>
                <a:gd name="f41" fmla="val 247"/>
                <a:gd name="f42" fmla="val 4088"/>
                <a:gd name="f43" fmla="val 249"/>
                <a:gd name="f44" fmla="val 3937"/>
                <a:gd name="f45" fmla="val 251"/>
                <a:gd name="f46" fmla="val 3788"/>
                <a:gd name="f47" fmla="val 252"/>
                <a:gd name="f48" fmla="val 3640"/>
                <a:gd name="f49" fmla="val 3494"/>
                <a:gd name="f50" fmla="val 3349"/>
                <a:gd name="f51" fmla="val 3207"/>
                <a:gd name="f52" fmla="val 246"/>
                <a:gd name="f53" fmla="val 3066"/>
                <a:gd name="f54" fmla="val 2928"/>
                <a:gd name="f55" fmla="val 240"/>
                <a:gd name="f56" fmla="val 2791"/>
                <a:gd name="f57" fmla="val 235"/>
                <a:gd name="f58" fmla="val 2656"/>
                <a:gd name="f59" fmla="val 230"/>
                <a:gd name="f60" fmla="val 2524"/>
                <a:gd name="f61" fmla="val 225"/>
                <a:gd name="f62" fmla="val 2266"/>
                <a:gd name="f63" fmla="val 212"/>
                <a:gd name="f64" fmla="val 2019"/>
                <a:gd name="f65" fmla="val 198"/>
                <a:gd name="f66" fmla="val 1782"/>
                <a:gd name="f67" fmla="val 183"/>
                <a:gd name="f68" fmla="val 1557"/>
                <a:gd name="f69" fmla="val 167"/>
                <a:gd name="f70" fmla="val 1343"/>
                <a:gd name="f71" fmla="val 150"/>
                <a:gd name="f72" fmla="val 1144"/>
                <a:gd name="f73" fmla="val 957"/>
                <a:gd name="f74" fmla="val 114"/>
                <a:gd name="f75" fmla="val 785"/>
                <a:gd name="f76" fmla="val 96"/>
                <a:gd name="f77" fmla="val 627"/>
                <a:gd name="f78" fmla="val 79"/>
                <a:gd name="f79" fmla="val 487"/>
                <a:gd name="f80" fmla="val 63"/>
                <a:gd name="f81" fmla="val 361"/>
                <a:gd name="f82" fmla="val 48"/>
                <a:gd name="f83" fmla="val 254"/>
                <a:gd name="f84" fmla="val 35"/>
                <a:gd name="f85" fmla="val 165"/>
                <a:gd name="f86" fmla="val 23"/>
                <a:gd name="f87" fmla="val 42"/>
                <a:gd name="f88" fmla="val 6"/>
                <a:gd name="f89" fmla="*/ f0 1 7104"/>
                <a:gd name="f90" fmla="*/ f1 1 2856"/>
                <a:gd name="f91" fmla="val f2"/>
                <a:gd name="f92" fmla="val f3"/>
                <a:gd name="f93" fmla="val f4"/>
                <a:gd name="f94" fmla="+- f93 0 f91"/>
                <a:gd name="f95" fmla="+- f92 0 f91"/>
                <a:gd name="f96" fmla="*/ f95 1 7104"/>
                <a:gd name="f97" fmla="*/ f94 1 2856"/>
                <a:gd name="f98" fmla="*/ 0 1 f96"/>
                <a:gd name="f99" fmla="*/ f92 1 f96"/>
                <a:gd name="f100" fmla="*/ 0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7104" h="2856">
                  <a:moveTo>
                    <a:pt x="f2" y="f2"/>
                  </a:moveTo>
                  <a:lnTo>
                    <a:pt x="f2" y="f4"/>
                  </a:lnTo>
                  <a:lnTo>
                    <a:pt x="f3" y="f4"/>
                  </a:lnTo>
                  <a:lnTo>
                    <a:pt x="f3" y="f5"/>
                  </a:lnTo>
                  <a:lnTo>
                    <a:pt x="f3" y="f5"/>
                  </a:ln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5"/>
                  </a:lnTo>
                  <a:lnTo>
                    <a:pt x="f49" y="f45"/>
                  </a:lnTo>
                  <a:lnTo>
                    <a:pt x="f50" y="f43"/>
                  </a:lnTo>
                  <a:lnTo>
                    <a:pt x="f51" y="f52"/>
                  </a:lnTo>
                  <a:lnTo>
                    <a:pt x="f53" y="f39"/>
                  </a:lnTo>
                  <a:lnTo>
                    <a:pt x="f54" y="f55"/>
                  </a:lnTo>
                  <a:lnTo>
                    <a:pt x="f56" y="f57"/>
                  </a:lnTo>
                  <a:lnTo>
                    <a:pt x="f58" y="f59"/>
                  </a:lnTo>
                  <a:lnTo>
                    <a:pt x="f60" y="f61"/>
                  </a:lnTo>
                  <a:lnTo>
                    <a:pt x="f62" y="f63"/>
                  </a:lnTo>
                  <a:lnTo>
                    <a:pt x="f64" y="f65"/>
                  </a:lnTo>
                  <a:lnTo>
                    <a:pt x="f66" y="f67"/>
                  </a:lnTo>
                  <a:lnTo>
                    <a:pt x="f68" y="f69"/>
                  </a:lnTo>
                  <a:lnTo>
                    <a:pt x="f70" y="f71"/>
                  </a:lnTo>
                  <a:lnTo>
                    <a:pt x="f72" y="f17"/>
                  </a:lnTo>
                  <a:lnTo>
                    <a:pt x="f73" y="f74"/>
                  </a:lnTo>
                  <a:lnTo>
                    <a:pt x="f75" y="f76"/>
                  </a:lnTo>
                  <a:lnTo>
                    <a:pt x="f77" y="f78"/>
                  </a:lnTo>
                  <a:lnTo>
                    <a:pt x="f79" y="f80"/>
                  </a:lnTo>
                  <a:lnTo>
                    <a:pt x="f81" y="f82"/>
                  </a:lnTo>
                  <a:lnTo>
                    <a:pt x="f83" y="f84"/>
                  </a:lnTo>
                  <a:lnTo>
                    <a:pt x="f85" y="f86"/>
                  </a:lnTo>
                  <a:lnTo>
                    <a:pt x="f87" y="f88"/>
                  </a:lnTo>
                  <a:lnTo>
                    <a:pt x="f2" y="f2"/>
                  </a:lnTo>
                  <a:lnTo>
                    <a:pt x="f2" y="f2"/>
                  </a:lnTo>
                  <a:close/>
                </a:path>
              </a:pathLst>
            </a:custGeom>
            <a:solidFill>
              <a:srgbClr val="FFFFFF"/>
            </a:solidFill>
            <a:ln cap="rnd">
              <a:noFill/>
              <a:prstDash val="solid"/>
            </a:ln>
          </p:spPr>
          <p:txBody>
            <a:bodyPr lIns="0" tIns="0" rIns="0" bIns="0"/>
            <a:lstStyle/>
            <a:p>
              <a:endParaRPr lang="nl-NL"/>
            </a:p>
          </p:txBody>
        </p:sp>
        <p:sp>
          <p:nvSpPr>
            <p:cNvPr id="11"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nl-NL"/>
            </a:p>
          </p:txBody>
        </p:sp>
      </p:grpSp>
      <p:sp>
        <p:nvSpPr>
          <p:cNvPr id="12" name="Title Placeholder 1"/>
          <p:cNvSpPr txBox="1">
            <a:spLocks noGrp="1"/>
          </p:cNvSpPr>
          <p:nvPr>
            <p:ph type="title"/>
          </p:nvPr>
        </p:nvSpPr>
        <p:spPr>
          <a:xfrm>
            <a:off x="1154951" y="973671"/>
            <a:ext cx="8761415" cy="706968"/>
          </a:xfrm>
          <a:prstGeom prst="rect">
            <a:avLst/>
          </a:prstGeom>
          <a:noFill/>
          <a:ln>
            <a:noFill/>
          </a:ln>
        </p:spPr>
        <p:txBody>
          <a:bodyPr vert="horz" wrap="square" lIns="91440" tIns="45720" rIns="91440" bIns="45720" anchor="ctr" anchorCtr="0" compatLnSpc="1">
            <a:noAutofit/>
          </a:bodyPr>
          <a:lstStyle/>
          <a:p>
            <a:pPr lvl="0"/>
            <a:r>
              <a:rPr lang="nl-NL"/>
              <a:t>Klik om de stijl te bewerken</a:t>
            </a:r>
            <a:endParaRPr lang="en-US"/>
          </a:p>
        </p:txBody>
      </p:sp>
      <p:sp>
        <p:nvSpPr>
          <p:cNvPr id="13" name="Text Placeholder 2"/>
          <p:cNvSpPr txBox="1">
            <a:spLocks noGrp="1"/>
          </p:cNvSpPr>
          <p:nvPr>
            <p:ph type="body" idx="1"/>
          </p:nvPr>
        </p:nvSpPr>
        <p:spPr>
          <a:xfrm>
            <a:off x="1154951" y="2603497"/>
            <a:ext cx="8761415" cy="3416298"/>
          </a:xfrm>
          <a:prstGeom prst="rect">
            <a:avLst/>
          </a:prstGeom>
          <a:noFill/>
          <a:ln>
            <a:noFill/>
          </a:ln>
        </p:spPr>
        <p:txBody>
          <a:bodyPr vert="horz" wrap="square" lIns="91440" tIns="45720" rIns="91440" bIns="45720" anchor="t" anchorCtr="0" compatLnSpc="1">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4" name="Date Placeholder 3"/>
          <p:cNvSpPr txBox="1">
            <a:spLocks noGrp="1"/>
          </p:cNvSpPr>
          <p:nvPr>
            <p:ph type="dt" sz="half" idx="2"/>
          </p:nvPr>
        </p:nvSpPr>
        <p:spPr>
          <a:xfrm>
            <a:off x="10653107" y="6391838"/>
            <a:ext cx="990596" cy="304796"/>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1" i="0" u="none" strike="noStrike" kern="1200" cap="none" spc="0" baseline="0">
                <a:solidFill>
                  <a:srgbClr val="B31166"/>
                </a:solidFill>
                <a:uFillTx/>
                <a:latin typeface="Century Gothic"/>
              </a:defRPr>
            </a:lvl1pPr>
          </a:lstStyle>
          <a:p>
            <a:pPr lvl="0"/>
            <a:fld id="{AC3AB8AB-250A-4D4C-950B-8D729C181E76}" type="datetime1">
              <a:rPr lang="en-US"/>
              <a:pPr lvl="0"/>
              <a:t>7/13/2017</a:t>
            </a:fld>
            <a:endParaRPr lang="en-US"/>
          </a:p>
        </p:txBody>
      </p:sp>
      <p:sp>
        <p:nvSpPr>
          <p:cNvPr id="15" name="Footer Placeholder 4"/>
          <p:cNvSpPr txBox="1">
            <a:spLocks noGrp="1"/>
          </p:cNvSpPr>
          <p:nvPr>
            <p:ph type="ftr" sz="quarter" idx="3"/>
          </p:nvPr>
        </p:nvSpPr>
        <p:spPr>
          <a:xfrm>
            <a:off x="561112" y="6391838"/>
            <a:ext cx="3859792" cy="304796"/>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00" b="1" i="0" u="none" strike="noStrike" kern="1200" cap="none" spc="0" baseline="0">
                <a:solidFill>
                  <a:srgbClr val="B31166"/>
                </a:solidFill>
                <a:uFillTx/>
                <a:latin typeface="Century Gothic"/>
              </a:defRPr>
            </a:lvl1pPr>
          </a:lstStyle>
          <a:p>
            <a:pPr lvl="0"/>
            <a:r>
              <a:rPr lang="en-US"/>
              <a:t>             </a:t>
            </a:r>
          </a:p>
        </p:txBody>
      </p:sp>
      <p:sp>
        <p:nvSpPr>
          <p:cNvPr id="16" name="Rectangle 20"/>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nl-NL"/>
          </a:p>
        </p:txBody>
      </p:sp>
      <p:sp>
        <p:nvSpPr>
          <p:cNvPr id="17" name="Slide Number Placeholder 5"/>
          <p:cNvSpPr txBox="1">
            <a:spLocks noGrp="1"/>
          </p:cNvSpPr>
          <p:nvPr>
            <p:ph type="sldNum" sz="quarter" idx="4"/>
          </p:nvPr>
        </p:nvSpPr>
        <p:spPr>
          <a:xfrm>
            <a:off x="10352544" y="295726"/>
            <a:ext cx="838203" cy="767684"/>
          </a:xfrm>
          <a:prstGeom prst="rect">
            <a:avLst/>
          </a:prstGeom>
          <a:noFill/>
          <a:ln>
            <a:noFill/>
          </a:ln>
        </p:spPr>
        <p:txBody>
          <a:bodyPr vert="horz" wrap="square" lIns="91440" tIns="45720" rIns="91440" bIns="45720" anchor="b" anchorCtr="1" compatLnSpc="1">
            <a:noAutofit/>
          </a:bodyPr>
          <a:lstStyle>
            <a:lvl1pPr marL="0" marR="0" lvl="0" indent="0" algn="ctr" defTabSz="457200" rtl="0" fontAlgn="auto" hangingPunct="1">
              <a:lnSpc>
                <a:spcPct val="100000"/>
              </a:lnSpc>
              <a:spcBef>
                <a:spcPts val="0"/>
              </a:spcBef>
              <a:spcAft>
                <a:spcPts val="0"/>
              </a:spcAft>
              <a:buNone/>
              <a:tabLst/>
              <a:defRPr lang="en-US" sz="2800" b="0" i="0" u="none" strike="noStrike" kern="1200" cap="none" spc="0" baseline="0">
                <a:solidFill>
                  <a:srgbClr val="FFFFFF"/>
                </a:solidFill>
                <a:uFillTx/>
                <a:latin typeface="Century Gothic"/>
              </a:defRPr>
            </a:lvl1pPr>
          </a:lstStyle>
          <a:p>
            <a:pPr lvl="0"/>
            <a:fld id="{5EB4BB81-DF96-4032-B2F9-F9AFE6F84FAF}" type="slidenum">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457200" rtl="0" fontAlgn="auto" hangingPunct="1">
        <a:lnSpc>
          <a:spcPct val="100000"/>
        </a:lnSpc>
        <a:spcBef>
          <a:spcPts val="0"/>
        </a:spcBef>
        <a:spcAft>
          <a:spcPts val="0"/>
        </a:spcAft>
        <a:buNone/>
        <a:tabLst/>
        <a:defRPr lang="nl-NL" sz="3600" b="0" i="0" u="none" strike="noStrike" kern="1200" cap="none" spc="0" baseline="0">
          <a:solidFill>
            <a:srgbClr val="EBEBEB"/>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B31166"/>
        </a:buClr>
        <a:buSzPct val="80000"/>
        <a:buFont typeface="Wingdings 3"/>
        <a:buChar char=""/>
        <a:tabLst/>
        <a:defRPr lang="nl-NL"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B31166"/>
        </a:buClr>
        <a:buSzPct val="80000"/>
        <a:buFont typeface="Wingdings 3"/>
        <a:buChar char=""/>
        <a:tabLst/>
        <a:defRPr lang="nl-NL"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B31166"/>
        </a:buClr>
        <a:buSzPct val="80000"/>
        <a:buFont typeface="Wingdings 3"/>
        <a:buChar char=""/>
        <a:tabLst/>
        <a:defRPr lang="nl-NL"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B31166"/>
        </a:buClr>
        <a:buSzPct val="80000"/>
        <a:buFont typeface="Wingdings 3"/>
        <a:buChar char=""/>
        <a:tabLst/>
        <a:defRPr lang="nl-NL"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B31166"/>
        </a:buClr>
        <a:buSzPct val="80000"/>
        <a:buFont typeface="Wingdings 3"/>
        <a:buChar char=""/>
        <a:tabLst/>
        <a:defRPr lang="nl-NL"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nterieurdesigner.nl/interieurtips/detail/gratis-3d-tekenprogrammas-interieur" TargetMode="External"/><Relationship Id="rId2" Type="http://schemas.openxmlformats.org/officeDocument/2006/relationships/hyperlink" Target="http://www.sweethome3d.com/nl/" TargetMode="External"/><Relationship Id="rId1" Type="http://schemas.openxmlformats.org/officeDocument/2006/relationships/slideLayout" Target="../slideLayouts/slideLayout2.xml"/><Relationship Id="rId5" Type="http://schemas.openxmlformats.org/officeDocument/2006/relationships/hyperlink" Target="https://sketchup-make.nl.softonic.com/" TargetMode="External"/><Relationship Id="rId4" Type="http://schemas.openxmlformats.org/officeDocument/2006/relationships/hyperlink" Target="http://laatjebouwen.be/pages/interactief-en-media-mydec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outu.be/Hbb-40YDlXs" TargetMode="External"/><Relationship Id="rId2" Type="http://schemas.openxmlformats.org/officeDocument/2006/relationships/hyperlink" Target="https://youtu.be/w8Un29Q_4N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weethome3d.com/nl/" TargetMode="External"/><Relationship Id="rId2" Type="http://schemas.openxmlformats.org/officeDocument/2006/relationships/hyperlink" Target="https://youtu.be/w8Un29Q_4NI" TargetMode="External"/><Relationship Id="rId1" Type="http://schemas.openxmlformats.org/officeDocument/2006/relationships/slideLayout" Target="../slideLayouts/slideLayout2.xml"/><Relationship Id="rId4" Type="http://schemas.openxmlformats.org/officeDocument/2006/relationships/hyperlink" Target="https://youtu.be/Hbb-40YDlXs"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el 1"/>
          <p:cNvSpPr txBox="1">
            <a:spLocks noGrp="1"/>
          </p:cNvSpPr>
          <p:nvPr>
            <p:ph type="ctrTitle"/>
          </p:nvPr>
        </p:nvSpPr>
        <p:spPr/>
        <p:txBody>
          <a:bodyPr/>
          <a:lstStyle/>
          <a:p>
            <a:pPr lvl="0"/>
            <a:r>
              <a:rPr lang="nl-NL" b="1"/>
              <a:t>Opdracht bouw je eigen technologische huis van de  toekomst:</a:t>
            </a:r>
            <a:r>
              <a:rPr lang="en-GB"/>
              <a:t/>
            </a:r>
            <a:br>
              <a:rPr lang="en-GB"/>
            </a:br>
            <a:endParaRPr lang="nl-NL"/>
          </a:p>
        </p:txBody>
      </p:sp>
      <p:sp>
        <p:nvSpPr>
          <p:cNvPr id="3" name="Ondertitel 2"/>
          <p:cNvSpPr txBox="1">
            <a:spLocks noGrp="1"/>
          </p:cNvSpPr>
          <p:nvPr>
            <p:ph type="subTitle" idx="1"/>
          </p:nvPr>
        </p:nvSpPr>
        <p:spPr/>
        <p:txBody>
          <a:bodyPr/>
          <a:lstStyle/>
          <a:p>
            <a:endParaRPr lang="nl-N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el 1"/>
          <p:cNvSpPr txBox="1">
            <a:spLocks noGrp="1"/>
          </p:cNvSpPr>
          <p:nvPr>
            <p:ph type="title"/>
          </p:nvPr>
        </p:nvSpPr>
        <p:spPr>
          <a:xfrm>
            <a:off x="742117" y="973671"/>
            <a:ext cx="9174248" cy="706968"/>
          </a:xfrm>
        </p:spPr>
        <p:txBody>
          <a:bodyPr/>
          <a:lstStyle/>
          <a:p>
            <a:pPr lvl="0"/>
            <a:r>
              <a:rPr lang="nl-NL" b="1"/>
              <a:t>Introductie:</a:t>
            </a:r>
            <a:r>
              <a:rPr lang="en-GB"/>
              <a:t/>
            </a:r>
            <a:br>
              <a:rPr lang="en-GB"/>
            </a:br>
            <a:endParaRPr lang="nl-NL"/>
          </a:p>
        </p:txBody>
      </p:sp>
      <p:sp>
        <p:nvSpPr>
          <p:cNvPr id="3" name="Tijdelijke aanduiding voor inhoud 2"/>
          <p:cNvSpPr txBox="1">
            <a:spLocks noGrp="1"/>
          </p:cNvSpPr>
          <p:nvPr>
            <p:ph idx="1"/>
          </p:nvPr>
        </p:nvSpPr>
        <p:spPr>
          <a:xfrm>
            <a:off x="463829" y="2319128"/>
            <a:ext cx="11131823" cy="4373218"/>
          </a:xfrm>
        </p:spPr>
        <p:txBody>
          <a:bodyPr/>
          <a:lstStyle/>
          <a:p>
            <a:pPr lvl="0"/>
            <a:r>
              <a:rPr lang="nl-NL"/>
              <a:t>De vergrijzing van de samenleving is een algemeen verschijnsel in onze samenleving. Oud worden en gezond zijn en blijven is de hoop van velen, en gelukkig ook een realiteit voor vele ouderen in ons land.</a:t>
            </a:r>
          </a:p>
          <a:p>
            <a:pPr lvl="0"/>
            <a:r>
              <a:rPr lang="nl-NL"/>
              <a:t> Toch komt er voor veel ouderen een moment van behoefte aan zorg. </a:t>
            </a:r>
          </a:p>
          <a:p>
            <a:pPr lvl="0"/>
            <a:r>
              <a:rPr lang="nl-NL"/>
              <a:t>Vele diensten zoals thuiszorg, dagopvang, nachtopvang, kort verblijf, enz. bieden mogelijkheden om langer in de vertrouwde woonomgeving te leven.  </a:t>
            </a:r>
            <a:endParaRPr lang="en-GB"/>
          </a:p>
          <a:p>
            <a:pPr lvl="0"/>
            <a:r>
              <a:rPr lang="nl-NL"/>
              <a:t>Zorg zoals het nu is georganiseerd (veel intramurale zorg) kost de overheid teveel geld.  Het scheiden van wonen en zorg is één van de oplossingen.   </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b="1"/>
              <a:t>Opdracht virtueel technologisch huis:</a:t>
            </a:r>
          </a:p>
        </p:txBody>
      </p:sp>
      <p:sp>
        <p:nvSpPr>
          <p:cNvPr id="3" name="Tijdelijke aanduiding voor inhoud 2"/>
          <p:cNvSpPr txBox="1">
            <a:spLocks noGrp="1"/>
          </p:cNvSpPr>
          <p:nvPr>
            <p:ph idx="1"/>
          </p:nvPr>
        </p:nvSpPr>
        <p:spPr>
          <a:xfrm>
            <a:off x="901150" y="2292629"/>
            <a:ext cx="10031891" cy="4227444"/>
          </a:xfrm>
        </p:spPr>
        <p:txBody>
          <a:bodyPr/>
          <a:lstStyle/>
          <a:p>
            <a:pPr lvl="0">
              <a:lnSpc>
                <a:spcPct val="90000"/>
              </a:lnSpc>
            </a:pPr>
            <a:r>
              <a:rPr lang="nl-NL"/>
              <a:t>Aan jullie in de komende 3 weken de uitdaging om een zorghuis van de toekomst  met een vernieuwend technologisch zorgaanbod neer te zetten, dat past binnen de  toekomstige ontwikkelingen.</a:t>
            </a:r>
          </a:p>
          <a:p>
            <a:pPr marL="0" lvl="0" indent="0">
              <a:lnSpc>
                <a:spcPct val="90000"/>
              </a:lnSpc>
              <a:buNone/>
            </a:pPr>
            <a:endParaRPr lang="en-GB"/>
          </a:p>
          <a:p>
            <a:pPr lvl="0">
              <a:lnSpc>
                <a:spcPct val="90000"/>
              </a:lnSpc>
            </a:pPr>
            <a:r>
              <a:rPr lang="nl-NL"/>
              <a:t> De opdrachten voer je uit in je groepje. Aan het einde van dit project gaan jullie je idee maken in 3d programma</a:t>
            </a:r>
          </a:p>
          <a:p>
            <a:pPr lvl="0">
              <a:lnSpc>
                <a:spcPct val="90000"/>
              </a:lnSpc>
            </a:pPr>
            <a:r>
              <a:rPr lang="nl-NL"/>
              <a:t> </a:t>
            </a:r>
            <a:r>
              <a:rPr lang="nl-NL" b="1"/>
              <a:t>Neem de volgende punten voor de uitwerking:</a:t>
            </a:r>
            <a:r>
              <a:rPr lang="nl-NL"/>
              <a:t/>
            </a:r>
            <a:br>
              <a:rPr lang="nl-NL"/>
            </a:br>
            <a:r>
              <a:rPr lang="nl-NL"/>
              <a:t/>
            </a:r>
            <a:br>
              <a:rPr lang="nl-NL"/>
            </a:br>
            <a:r>
              <a:rPr lang="nl-NL"/>
              <a:t>Is het creatief en origineel?</a:t>
            </a:r>
            <a:endParaRPr lang="en-GB"/>
          </a:p>
          <a:p>
            <a:pPr lvl="0">
              <a:lnSpc>
                <a:spcPct val="90000"/>
              </a:lnSpc>
            </a:pPr>
            <a:r>
              <a:rPr lang="nl-NL"/>
              <a:t>. Is het innovatief en vernieuwend?</a:t>
            </a:r>
            <a:endParaRPr lang="en-GB"/>
          </a:p>
          <a:p>
            <a:pPr lvl="0">
              <a:lnSpc>
                <a:spcPct val="90000"/>
              </a:lnSpc>
            </a:pPr>
            <a:r>
              <a:rPr lang="nl-NL"/>
              <a:t>Zijn er genoeg technologische toepassingen?</a:t>
            </a:r>
            <a:br>
              <a:rPr lang="nl-NL"/>
            </a:br>
            <a:r>
              <a:rPr lang="nl-NL"/>
              <a:t> Zou ik er gebruik van willen maken als ik zorg nodig zou hebben?</a:t>
            </a:r>
            <a:br>
              <a:rPr lang="nl-NL"/>
            </a:br>
            <a:r>
              <a:rPr lang="nl-NL"/>
              <a:t> Zou ik er willen werken?</a:t>
            </a:r>
            <a:endParaRPr lang="en-GB"/>
          </a:p>
          <a:p>
            <a:pPr lvl="0">
              <a:lnSpc>
                <a:spcPct val="90000"/>
              </a:lnSpc>
            </a:pPr>
            <a:endParaRPr lang="nl-N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a:t>Week 1:</a:t>
            </a:r>
          </a:p>
        </p:txBody>
      </p:sp>
      <p:sp>
        <p:nvSpPr>
          <p:cNvPr id="3" name="Tijdelijke aanduiding voor inhoud 2"/>
          <p:cNvSpPr txBox="1">
            <a:spLocks noGrp="1"/>
          </p:cNvSpPr>
          <p:nvPr>
            <p:ph idx="1"/>
          </p:nvPr>
        </p:nvSpPr>
        <p:spPr>
          <a:xfrm>
            <a:off x="821634" y="2411894"/>
            <a:ext cx="10508970" cy="4267203"/>
          </a:xfrm>
        </p:spPr>
        <p:txBody>
          <a:bodyPr/>
          <a:lstStyle/>
          <a:p>
            <a:pPr lvl="0"/>
            <a:r>
              <a:rPr lang="nl-NL" b="1"/>
              <a:t>Bedenk een technologisch huis  van de toekomst </a:t>
            </a:r>
          </a:p>
          <a:p>
            <a:pPr lvl="0"/>
            <a:r>
              <a:rPr lang="nl-NL"/>
              <a:t>Bedenk een </a:t>
            </a:r>
            <a:r>
              <a:rPr lang="nl-NL" b="1"/>
              <a:t>technologisch huis </a:t>
            </a:r>
            <a:r>
              <a:rPr lang="nl-NL"/>
              <a:t>van de toekomst  voor welke doelgroep willen jullie dit realiseren </a:t>
            </a:r>
            <a:r>
              <a:rPr lang="nl-NL" b="1"/>
              <a:t>Geef antwoord op de volgende vragen en verwerk dit in je website:</a:t>
            </a:r>
            <a:endParaRPr lang="en-GB"/>
          </a:p>
          <a:p>
            <a:pPr lvl="0"/>
            <a:r>
              <a:rPr lang="nl-NL"/>
              <a:t>Welke technologie komt er in jullie huis?</a:t>
            </a:r>
            <a:endParaRPr lang="en-GB"/>
          </a:p>
          <a:p>
            <a:pPr lvl="0"/>
            <a:r>
              <a:rPr lang="nl-NL"/>
              <a:t>Waarom kiezen jullie hiervoor?</a:t>
            </a:r>
            <a:endParaRPr lang="en-GB"/>
          </a:p>
          <a:p>
            <a:pPr lvl="0"/>
            <a:r>
              <a:rPr lang="nl-NL"/>
              <a:t>Wat maakt jullie huis van de toekomst anders dan de andere huizen?</a:t>
            </a:r>
            <a:endParaRPr lang="en-GB"/>
          </a:p>
          <a:p>
            <a:pPr lvl="0"/>
            <a:r>
              <a:rPr lang="nl-NL"/>
              <a:t>Voor welke doelgroep is jullie huis van de toekomst?</a:t>
            </a:r>
            <a:endParaRPr lang="en-GB"/>
          </a:p>
          <a:p>
            <a:pPr lvl="0"/>
            <a:r>
              <a:rPr lang="nl-NL"/>
              <a:t>Wat is jullie rol binnen dit huis?</a:t>
            </a:r>
            <a:endParaRPr lang="en-GB"/>
          </a:p>
          <a:p>
            <a:pPr marL="0" lvl="0" indent="0">
              <a:buNone/>
            </a:pPr>
            <a:endParaRPr lang="en-GB"/>
          </a:p>
          <a:p>
            <a:pPr lvl="0"/>
            <a:endParaRPr lang="nl-N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el 1"/>
          <p:cNvSpPr txBox="1">
            <a:spLocks noGrp="1"/>
          </p:cNvSpPr>
          <p:nvPr>
            <p:ph type="title"/>
          </p:nvPr>
        </p:nvSpPr>
        <p:spPr>
          <a:xfrm>
            <a:off x="1022436" y="993916"/>
            <a:ext cx="8761415" cy="991520"/>
          </a:xfrm>
        </p:spPr>
        <p:txBody>
          <a:bodyPr/>
          <a:lstStyle/>
          <a:p>
            <a:pPr lvl="0"/>
            <a:r>
              <a:rPr lang="nl-NL" b="1"/>
              <a:t>Week 2</a:t>
            </a:r>
          </a:p>
        </p:txBody>
      </p:sp>
      <p:sp>
        <p:nvSpPr>
          <p:cNvPr id="3" name="Tijdelijke aanduiding voor inhoud 2"/>
          <p:cNvSpPr txBox="1">
            <a:spLocks noGrp="1"/>
          </p:cNvSpPr>
          <p:nvPr>
            <p:ph idx="1"/>
          </p:nvPr>
        </p:nvSpPr>
        <p:spPr/>
        <p:txBody>
          <a:bodyPr/>
          <a:lstStyle/>
          <a:p>
            <a:pPr lvl="0"/>
            <a:r>
              <a:rPr lang="nl-NL" b="1"/>
              <a:t>Ga met je groepje je ontwerp van je huis maken in een 3 d programma. </a:t>
            </a:r>
          </a:p>
          <a:p>
            <a:pPr lvl="0"/>
            <a:r>
              <a:rPr lang="nl-NL" b="1"/>
              <a:t>Je kan onderstaande links gebruiken bij je ontwerp</a:t>
            </a:r>
            <a:endParaRPr lang="en-GB"/>
          </a:p>
          <a:p>
            <a:pPr lvl="0"/>
            <a:r>
              <a:rPr lang="nl-NL" u="sng">
                <a:hlinkClick r:id="rId2"/>
              </a:rPr>
              <a:t>http://www.sweethome3d.com/nl/</a:t>
            </a:r>
            <a:endParaRPr lang="en-GB"/>
          </a:p>
          <a:p>
            <a:pPr lvl="0"/>
            <a:r>
              <a:rPr lang="nl-NL" u="sng">
                <a:hlinkClick r:id="rId3"/>
              </a:rPr>
              <a:t>http://www.interieurdesigner.nl/interieurtips/detail/gratis-3d-tekenprogrammas-interieur</a:t>
            </a:r>
            <a:endParaRPr lang="en-GB"/>
          </a:p>
          <a:p>
            <a:pPr lvl="0"/>
            <a:r>
              <a:rPr lang="nl-NL" u="sng">
                <a:hlinkClick r:id="rId4"/>
              </a:rPr>
              <a:t>http://laatjebouwen.be/pages/interactief-en-media-mydeco</a:t>
            </a:r>
            <a:endParaRPr lang="en-GB"/>
          </a:p>
          <a:p>
            <a:pPr lvl="0"/>
            <a:r>
              <a:rPr lang="nl-NL" u="sng">
                <a:hlinkClick r:id="rId5"/>
              </a:rPr>
              <a:t>https://sketchup-make.nl.softonic.com/</a:t>
            </a:r>
            <a:endParaRPr lang="en-GB"/>
          </a:p>
          <a:p>
            <a:pPr lvl="0"/>
            <a:endParaRPr lang="nl-N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el 1"/>
          <p:cNvSpPr txBox="1">
            <a:spLocks noGrp="1"/>
          </p:cNvSpPr>
          <p:nvPr>
            <p:ph type="title"/>
          </p:nvPr>
        </p:nvSpPr>
        <p:spPr>
          <a:xfrm>
            <a:off x="1154951" y="1079686"/>
            <a:ext cx="8761415" cy="706968"/>
          </a:xfrm>
        </p:spPr>
        <p:txBody>
          <a:bodyPr/>
          <a:lstStyle/>
          <a:p>
            <a:pPr lvl="0"/>
            <a:r>
              <a:rPr lang="nl-NL"/>
              <a:t>Week 3:</a:t>
            </a:r>
          </a:p>
        </p:txBody>
      </p:sp>
      <p:sp>
        <p:nvSpPr>
          <p:cNvPr id="3" name="Tijdelijke aanduiding voor inhoud 2"/>
          <p:cNvSpPr txBox="1">
            <a:spLocks noGrp="1"/>
          </p:cNvSpPr>
          <p:nvPr>
            <p:ph idx="1"/>
          </p:nvPr>
        </p:nvSpPr>
        <p:spPr/>
        <p:txBody>
          <a:bodyPr/>
          <a:lstStyle/>
          <a:p>
            <a:pPr lvl="0"/>
            <a:r>
              <a:rPr lang="nl-NL"/>
              <a:t>Presenteren van jullie nieuwe technologische huis van de toekomst.</a:t>
            </a:r>
          </a:p>
          <a:p>
            <a:pPr lvl="0"/>
            <a:endParaRPr lang="nl-NL"/>
          </a:p>
          <a:p>
            <a:pPr lvl="0"/>
            <a:r>
              <a:rPr lang="nl-NL"/>
              <a:t>Welk idee is het meest vernieuwend en innovatief?</a:t>
            </a:r>
          </a:p>
          <a:p>
            <a:pPr lvl="0"/>
            <a:r>
              <a:rPr lang="nl-NL"/>
              <a:t>Wie is de winnaar?</a:t>
            </a:r>
          </a:p>
          <a:p>
            <a:pPr lvl="0"/>
            <a:r>
              <a:rPr lang="nl-NL"/>
              <a:t>In overleg en als het lukt wordt dit idee omgezet naar een vr bril.</a:t>
            </a:r>
          </a:p>
          <a:p>
            <a:pPr lvl="0"/>
            <a:endParaRPr lang="nl-NL"/>
          </a:p>
          <a:p>
            <a:pPr lvl="0"/>
            <a:r>
              <a:rPr lang="nl-NL"/>
              <a:t>Tonen VR filmpje </a:t>
            </a:r>
            <a:r>
              <a:rPr lang="nl-NL" u="sng">
                <a:hlinkClick r:id="rId2"/>
              </a:rPr>
              <a:t>https://youtu.be/w8Un29Q_4NI </a:t>
            </a:r>
            <a:r>
              <a:rPr lang="nl-NL"/>
              <a:t> </a:t>
            </a:r>
            <a:endParaRPr lang="en-GB"/>
          </a:p>
          <a:p>
            <a:pPr lvl="0"/>
            <a:r>
              <a:rPr lang="en-GB"/>
              <a:t>Vr bril  </a:t>
            </a:r>
            <a:r>
              <a:rPr lang="en-GB" u="sng">
                <a:hlinkClick r:id="rId3"/>
              </a:rPr>
              <a:t>https://youtu.be/Hbb-40YDlXs</a:t>
            </a:r>
            <a:endParaRPr lang="en-GB"/>
          </a:p>
          <a:p>
            <a:pPr lvl="0"/>
            <a:endParaRPr lang="nl-N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endParaRPr lang="nl-NL"/>
          </a:p>
        </p:txBody>
      </p:sp>
      <p:sp>
        <p:nvSpPr>
          <p:cNvPr id="3" name="Tijdelijke aanduiding voor inhoud 2"/>
          <p:cNvSpPr txBox="1">
            <a:spLocks noGrp="1"/>
          </p:cNvSpPr>
          <p:nvPr>
            <p:ph idx="1"/>
          </p:nvPr>
        </p:nvSpPr>
        <p:spPr/>
        <p:txBody>
          <a:bodyPr/>
          <a:lstStyle/>
          <a:p>
            <a:pPr lvl="0"/>
            <a:r>
              <a:rPr lang="nl-NL"/>
              <a:t>Tonen VR filmpje </a:t>
            </a:r>
            <a:r>
              <a:rPr lang="nl-NL" u="sng">
                <a:hlinkClick r:id="rId2"/>
              </a:rPr>
              <a:t>https://youtu.be/w8Un29Q_4NI </a:t>
            </a:r>
            <a:r>
              <a:rPr lang="nl-NL"/>
              <a:t> </a:t>
            </a:r>
            <a:endParaRPr lang="en-GB"/>
          </a:p>
          <a:p>
            <a:pPr lvl="0"/>
            <a:r>
              <a:rPr lang="nl-NL"/>
              <a:t>3d tekening </a:t>
            </a:r>
            <a:r>
              <a:rPr lang="nl-NL" u="sng">
                <a:hlinkClick r:id="rId3"/>
              </a:rPr>
              <a:t>http://www.sweethome3d.com/nl/</a:t>
            </a:r>
            <a:endParaRPr lang="en-GB"/>
          </a:p>
          <a:p>
            <a:pPr lvl="0"/>
            <a:r>
              <a:rPr lang="en-GB"/>
              <a:t>Vr bril  </a:t>
            </a:r>
            <a:r>
              <a:rPr lang="en-GB" u="sng">
                <a:hlinkClick r:id="rId4"/>
              </a:rPr>
              <a:t>https://youtu.be/Hbb-40YDlXs</a:t>
            </a:r>
            <a:endParaRPr lang="en-GB"/>
          </a:p>
          <a:p>
            <a:pPr lvl="0"/>
            <a:endParaRPr lang="nl-N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Ion directiekamer">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Ion%20Boardroom</Template>
  <TotalTime>12</TotalTime>
  <Words>299</Words>
  <Application>Microsoft Office PowerPoint</Application>
  <PresentationFormat>Breedbeeld</PresentationFormat>
  <Paragraphs>40</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Century Gothic</vt:lpstr>
      <vt:lpstr>Wingdings 3</vt:lpstr>
      <vt:lpstr>Ion directiekamer</vt:lpstr>
      <vt:lpstr>Opdracht bouw je eigen technologische huis van de  toekomst: </vt:lpstr>
      <vt:lpstr>Introductie: </vt:lpstr>
      <vt:lpstr>Opdracht virtueel technologisch huis:</vt:lpstr>
      <vt:lpstr>Week 1:</vt:lpstr>
      <vt:lpstr>Week 2</vt:lpstr>
      <vt:lpstr>Week 3:</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Opdracht bouw je eigen technologische huis van de  toekomst:</dc:title>
  <dc:creator>Jacolien ten Cate</dc:creator>
  <cp:lastModifiedBy>Remko Lengton</cp:lastModifiedBy>
  <cp:revision>1</cp:revision>
  <dcterms:created xsi:type="dcterms:W3CDTF">2017-06-30T09:58:56Z</dcterms:created>
  <dcterms:modified xsi:type="dcterms:W3CDTF">2017-07-13T19:32:46Z</dcterms:modified>
</cp:coreProperties>
</file>